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Livvic Light"/>
      <p:regular r:id="rId19"/>
      <p:bold r:id="rId20"/>
      <p:italic r:id="rId21"/>
      <p:boldItalic r:id="rId22"/>
    </p:embeddedFont>
    <p:embeddedFont>
      <p:font typeface="Palanquin Dark"/>
      <p:regular r:id="rId23"/>
      <p:bold r:id="rId24"/>
    </p:embeddedFont>
    <p:embeddedFont>
      <p:font typeface="Bubblegum Sans"/>
      <p:regular r:id="rId25"/>
    </p:embeddedFont>
    <p:embeddedFont>
      <p:font typeface="Oswald Light"/>
      <p:regular r:id="rId26"/>
      <p:bold r:id="rId27"/>
    </p:embeddedFont>
    <p:embeddedFont>
      <p:font typeface="Livvic"/>
      <p:regular r:id="rId28"/>
      <p:bold r:id="rId29"/>
      <p:italic r:id="rId30"/>
      <p:boldItalic r:id="rId31"/>
    </p:embeddedFont>
    <p:embeddedFont>
      <p:font typeface="Oswald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111208-4101-431C-BF52-2CA69A7E7BA6}">
  <a:tblStyle styleId="{49111208-4101-431C-BF52-2CA69A7E7B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ivvicLight-bold.fntdata"/><Relationship Id="rId22" Type="http://schemas.openxmlformats.org/officeDocument/2006/relationships/font" Target="fonts/LivvicLight-boldItalic.fntdata"/><Relationship Id="rId21" Type="http://schemas.openxmlformats.org/officeDocument/2006/relationships/font" Target="fonts/LivvicLight-italic.fntdata"/><Relationship Id="rId24" Type="http://schemas.openxmlformats.org/officeDocument/2006/relationships/font" Target="fonts/PalanquinDark-bold.fntdata"/><Relationship Id="rId23" Type="http://schemas.openxmlformats.org/officeDocument/2006/relationships/font" Target="fonts/PalanquinDark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Light-regular.fntdata"/><Relationship Id="rId25" Type="http://schemas.openxmlformats.org/officeDocument/2006/relationships/font" Target="fonts/BubblegumSans-regular.fntdata"/><Relationship Id="rId28" Type="http://schemas.openxmlformats.org/officeDocument/2006/relationships/font" Target="fonts/Livvic-regular.fntdata"/><Relationship Id="rId27" Type="http://schemas.openxmlformats.org/officeDocument/2006/relationships/font" Target="fonts/Oswald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ivvic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ivvic-boldItalic.fntdata"/><Relationship Id="rId30" Type="http://schemas.openxmlformats.org/officeDocument/2006/relationships/font" Target="fonts/Livvic-italic.fntdata"/><Relationship Id="rId11" Type="http://schemas.openxmlformats.org/officeDocument/2006/relationships/slide" Target="slides/slide6.xml"/><Relationship Id="rId33" Type="http://schemas.openxmlformats.org/officeDocument/2006/relationships/font" Target="fonts/Oswald-bold.fntdata"/><Relationship Id="rId10" Type="http://schemas.openxmlformats.org/officeDocument/2006/relationships/slide" Target="slides/slide5.xml"/><Relationship Id="rId32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LivvicLight-regular.fntdata"/><Relationship Id="rId18" Type="http://schemas.openxmlformats.org/officeDocument/2006/relationships/slide" Target="slides/slide13.xml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1" name="Shape 2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Google Shape;2312;g2d5b69aab6f_0_28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3" name="Google Shape;2313;g2d5b69aab6f_0_28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9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" name="Google Shape;2460;g326e9e165b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1" name="Google Shape;2461;g326e9e165b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5" name="Shape 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" name="Google Shape;2466;g326e9e165b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7" name="Google Shape;2467;g326e9e165b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1" name="Shape 2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2" name="Google Shape;2472;g2d7df6beed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3" name="Google Shape;2473;g2d7df6beed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7" name="Shape 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" name="Google Shape;2478;g2d8034d6d4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9" name="Google Shape;2479;g2d8034d6d4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9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2d5b69aab6f_0_28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2d5b69aab6f_0_28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3" name="Shape 2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4" name="Google Shape;2394;g2d5b69aab6f_0_2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5" name="Google Shape;2395;g2d5b69aab6f_0_2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8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g2d5b69aab6f_0_2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" name="Google Shape;2410;g2d5b69aab6f_0_2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teacher will have a discussion about the familiar relationships like peer to peer, teacher to student, adult to adult or with someone younger than you.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4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g2d5b69aab6f_0_29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do you notice? How do you think the tu’ command is formed?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26" name="Google Shape;2426;g2d5b69aab6f_0_29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1" name="Shape 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" name="Google Shape;2432;g2d5b69aab6f_0_29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do you notice? How do you think the tu’ command is formed?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33" name="Google Shape;2433;g2d5b69aab6f_0_29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9" name="Shape 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" name="Google Shape;2440;g2d7df6beed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do you notice? How do you think the tu’ command is formed?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41" name="Google Shape;2441;g2d7df6beed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6" name="Shape 2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" name="Google Shape;2447;g2d7df6beed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8" name="Google Shape;2448;g2d7df6beed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3" name="Shape 2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4" name="Google Shape;2454;g326e9e165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5" name="Google Shape;2455;g326e9e165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15452" y="-666783"/>
            <a:ext cx="8155705" cy="11261411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8309166" y="716654"/>
            <a:ext cx="852843" cy="687139"/>
            <a:chOff x="4920400" y="2067075"/>
            <a:chExt cx="530375" cy="427325"/>
          </a:xfrm>
        </p:grpSpPr>
        <p:sp>
          <p:nvSpPr>
            <p:cNvPr id="11" name="Google Shape;11;p2"/>
            <p:cNvSpPr/>
            <p:nvPr/>
          </p:nvSpPr>
          <p:spPr>
            <a:xfrm>
              <a:off x="4920400" y="2067075"/>
              <a:ext cx="530375" cy="427325"/>
            </a:xfrm>
            <a:custGeom>
              <a:rect b="b" l="l" r="r" t="t"/>
              <a:pathLst>
                <a:path extrusionOk="0" h="17093" w="21215">
                  <a:moveTo>
                    <a:pt x="10552" y="1"/>
                  </a:moveTo>
                  <a:cubicBezTo>
                    <a:pt x="8295" y="1"/>
                    <a:pt x="6376" y="1954"/>
                    <a:pt x="5321" y="3366"/>
                  </a:cubicBezTo>
                  <a:cubicBezTo>
                    <a:pt x="4088" y="4976"/>
                    <a:pt x="46" y="6534"/>
                    <a:pt x="11" y="10713"/>
                  </a:cubicBezTo>
                  <a:cubicBezTo>
                    <a:pt x="0" y="13456"/>
                    <a:pt x="2985" y="17092"/>
                    <a:pt x="7057" y="17092"/>
                  </a:cubicBezTo>
                  <a:cubicBezTo>
                    <a:pt x="9189" y="17092"/>
                    <a:pt x="11619" y="16096"/>
                    <a:pt x="14073" y="13454"/>
                  </a:cubicBezTo>
                  <a:cubicBezTo>
                    <a:pt x="21215" y="5764"/>
                    <a:pt x="14295" y="900"/>
                    <a:pt x="11606" y="146"/>
                  </a:cubicBezTo>
                  <a:cubicBezTo>
                    <a:pt x="11248" y="46"/>
                    <a:pt x="10896" y="1"/>
                    <a:pt x="10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920400" y="2067075"/>
              <a:ext cx="530375" cy="427325"/>
            </a:xfrm>
            <a:custGeom>
              <a:rect b="b" l="l" r="r" t="t"/>
              <a:pathLst>
                <a:path extrusionOk="0" h="17093" w="21215">
                  <a:moveTo>
                    <a:pt x="10552" y="1"/>
                  </a:moveTo>
                  <a:cubicBezTo>
                    <a:pt x="8295" y="1"/>
                    <a:pt x="6376" y="1954"/>
                    <a:pt x="5321" y="3366"/>
                  </a:cubicBezTo>
                  <a:cubicBezTo>
                    <a:pt x="4088" y="4976"/>
                    <a:pt x="46" y="6534"/>
                    <a:pt x="11" y="10713"/>
                  </a:cubicBezTo>
                  <a:cubicBezTo>
                    <a:pt x="0" y="13456"/>
                    <a:pt x="2985" y="17092"/>
                    <a:pt x="7057" y="17092"/>
                  </a:cubicBezTo>
                  <a:cubicBezTo>
                    <a:pt x="9189" y="17092"/>
                    <a:pt x="11619" y="16096"/>
                    <a:pt x="14073" y="13454"/>
                  </a:cubicBezTo>
                  <a:cubicBezTo>
                    <a:pt x="21215" y="5764"/>
                    <a:pt x="14295" y="900"/>
                    <a:pt x="11606" y="146"/>
                  </a:cubicBezTo>
                  <a:cubicBezTo>
                    <a:pt x="11248" y="46"/>
                    <a:pt x="10896" y="1"/>
                    <a:pt x="10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966925" y="2067275"/>
              <a:ext cx="483425" cy="427025"/>
            </a:xfrm>
            <a:custGeom>
              <a:rect b="b" l="l" r="r" t="t"/>
              <a:pathLst>
                <a:path extrusionOk="0" h="17081" w="19337">
                  <a:moveTo>
                    <a:pt x="8666" y="0"/>
                  </a:moveTo>
                  <a:cubicBezTo>
                    <a:pt x="7963" y="0"/>
                    <a:pt x="7266" y="179"/>
                    <a:pt x="6628" y="532"/>
                  </a:cubicBezTo>
                  <a:cubicBezTo>
                    <a:pt x="11835" y="3375"/>
                    <a:pt x="10996" y="12127"/>
                    <a:pt x="6234" y="14902"/>
                  </a:cubicBezTo>
                  <a:cubicBezTo>
                    <a:pt x="5134" y="15544"/>
                    <a:pt x="4110" y="15798"/>
                    <a:pt x="3177" y="15798"/>
                  </a:cubicBezTo>
                  <a:cubicBezTo>
                    <a:pt x="1947" y="15798"/>
                    <a:pt x="877" y="15356"/>
                    <a:pt x="0" y="14782"/>
                  </a:cubicBezTo>
                  <a:lnTo>
                    <a:pt x="0" y="14782"/>
                  </a:lnTo>
                  <a:cubicBezTo>
                    <a:pt x="1262" y="16103"/>
                    <a:pt x="3084" y="17081"/>
                    <a:pt x="5196" y="17081"/>
                  </a:cubicBezTo>
                  <a:cubicBezTo>
                    <a:pt x="7327" y="17081"/>
                    <a:pt x="9752" y="16086"/>
                    <a:pt x="12195" y="13446"/>
                  </a:cubicBezTo>
                  <a:cubicBezTo>
                    <a:pt x="19337" y="5756"/>
                    <a:pt x="12434" y="874"/>
                    <a:pt x="9728" y="138"/>
                  </a:cubicBezTo>
                  <a:cubicBezTo>
                    <a:pt x="9378" y="46"/>
                    <a:pt x="9021" y="0"/>
                    <a:pt x="8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179650" y="2171875"/>
              <a:ext cx="31775" cy="34800"/>
            </a:xfrm>
            <a:custGeom>
              <a:rect b="b" l="l" r="r" t="t"/>
              <a:pathLst>
                <a:path extrusionOk="0" h="1392" w="1271">
                  <a:moveTo>
                    <a:pt x="381" y="1"/>
                  </a:moveTo>
                  <a:cubicBezTo>
                    <a:pt x="1" y="1"/>
                    <a:pt x="430" y="1391"/>
                    <a:pt x="811" y="1391"/>
                  </a:cubicBezTo>
                  <a:cubicBezTo>
                    <a:pt x="827" y="1391"/>
                    <a:pt x="844" y="1389"/>
                    <a:pt x="860" y="1383"/>
                  </a:cubicBezTo>
                  <a:cubicBezTo>
                    <a:pt x="1271" y="1263"/>
                    <a:pt x="962" y="184"/>
                    <a:pt x="449" y="13"/>
                  </a:cubicBezTo>
                  <a:cubicBezTo>
                    <a:pt x="424" y="5"/>
                    <a:pt x="401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941650" y="2384025"/>
              <a:ext cx="7725" cy="14150"/>
            </a:xfrm>
            <a:custGeom>
              <a:rect b="b" l="l" r="r" t="t"/>
              <a:pathLst>
                <a:path extrusionOk="0" h="566" w="309">
                  <a:moveTo>
                    <a:pt x="35" y="1"/>
                  </a:moveTo>
                  <a:cubicBezTo>
                    <a:pt x="18" y="1"/>
                    <a:pt x="1" y="14"/>
                    <a:pt x="1" y="39"/>
                  </a:cubicBezTo>
                  <a:cubicBezTo>
                    <a:pt x="1" y="125"/>
                    <a:pt x="18" y="228"/>
                    <a:pt x="69" y="313"/>
                  </a:cubicBezTo>
                  <a:cubicBezTo>
                    <a:pt x="103" y="399"/>
                    <a:pt x="155" y="485"/>
                    <a:pt x="206" y="553"/>
                  </a:cubicBezTo>
                  <a:cubicBezTo>
                    <a:pt x="223" y="562"/>
                    <a:pt x="236" y="566"/>
                    <a:pt x="249" y="566"/>
                  </a:cubicBezTo>
                  <a:cubicBezTo>
                    <a:pt x="262" y="566"/>
                    <a:pt x="275" y="562"/>
                    <a:pt x="292" y="553"/>
                  </a:cubicBezTo>
                  <a:cubicBezTo>
                    <a:pt x="309" y="536"/>
                    <a:pt x="309" y="502"/>
                    <a:pt x="292" y="485"/>
                  </a:cubicBezTo>
                  <a:cubicBezTo>
                    <a:pt x="172" y="365"/>
                    <a:pt x="103" y="211"/>
                    <a:pt x="69" y="39"/>
                  </a:cubicBezTo>
                  <a:cubicBezTo>
                    <a:pt x="69" y="14"/>
                    <a:pt x="52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923675" y="2261225"/>
              <a:ext cx="28925" cy="106850"/>
            </a:xfrm>
            <a:custGeom>
              <a:rect b="b" l="l" r="r" t="t"/>
              <a:pathLst>
                <a:path extrusionOk="0" h="4274" w="1157">
                  <a:moveTo>
                    <a:pt x="1055" y="1"/>
                  </a:moveTo>
                  <a:cubicBezTo>
                    <a:pt x="1039" y="1"/>
                    <a:pt x="1023" y="6"/>
                    <a:pt x="1011" y="19"/>
                  </a:cubicBezTo>
                  <a:cubicBezTo>
                    <a:pt x="788" y="310"/>
                    <a:pt x="583" y="635"/>
                    <a:pt x="446" y="961"/>
                  </a:cubicBezTo>
                  <a:cubicBezTo>
                    <a:pt x="360" y="1166"/>
                    <a:pt x="326" y="1389"/>
                    <a:pt x="257" y="1594"/>
                  </a:cubicBezTo>
                  <a:cubicBezTo>
                    <a:pt x="172" y="1800"/>
                    <a:pt x="0" y="1920"/>
                    <a:pt x="35" y="2160"/>
                  </a:cubicBezTo>
                  <a:cubicBezTo>
                    <a:pt x="69" y="2245"/>
                    <a:pt x="69" y="2348"/>
                    <a:pt x="86" y="2434"/>
                  </a:cubicBezTo>
                  <a:cubicBezTo>
                    <a:pt x="86" y="2519"/>
                    <a:pt x="52" y="2605"/>
                    <a:pt x="52" y="2690"/>
                  </a:cubicBezTo>
                  <a:cubicBezTo>
                    <a:pt x="35" y="2879"/>
                    <a:pt x="35" y="3067"/>
                    <a:pt x="86" y="3256"/>
                  </a:cubicBezTo>
                  <a:cubicBezTo>
                    <a:pt x="223" y="3615"/>
                    <a:pt x="411" y="3958"/>
                    <a:pt x="651" y="4266"/>
                  </a:cubicBezTo>
                  <a:cubicBezTo>
                    <a:pt x="656" y="4271"/>
                    <a:pt x="663" y="4273"/>
                    <a:pt x="669" y="4273"/>
                  </a:cubicBezTo>
                  <a:cubicBezTo>
                    <a:pt x="684" y="4273"/>
                    <a:pt x="698" y="4261"/>
                    <a:pt x="685" y="4249"/>
                  </a:cubicBezTo>
                  <a:cubicBezTo>
                    <a:pt x="463" y="3941"/>
                    <a:pt x="309" y="3598"/>
                    <a:pt x="223" y="3239"/>
                  </a:cubicBezTo>
                  <a:cubicBezTo>
                    <a:pt x="189" y="3016"/>
                    <a:pt x="189" y="2810"/>
                    <a:pt x="223" y="2605"/>
                  </a:cubicBezTo>
                  <a:cubicBezTo>
                    <a:pt x="257" y="2416"/>
                    <a:pt x="343" y="2348"/>
                    <a:pt x="429" y="2177"/>
                  </a:cubicBezTo>
                  <a:cubicBezTo>
                    <a:pt x="497" y="2005"/>
                    <a:pt x="429" y="1868"/>
                    <a:pt x="429" y="1697"/>
                  </a:cubicBezTo>
                  <a:cubicBezTo>
                    <a:pt x="446" y="1492"/>
                    <a:pt x="497" y="1303"/>
                    <a:pt x="566" y="1115"/>
                  </a:cubicBezTo>
                  <a:cubicBezTo>
                    <a:pt x="720" y="772"/>
                    <a:pt x="908" y="430"/>
                    <a:pt x="1131" y="104"/>
                  </a:cubicBezTo>
                  <a:cubicBezTo>
                    <a:pt x="1157" y="53"/>
                    <a:pt x="1104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215675" y="2087400"/>
              <a:ext cx="75825" cy="68225"/>
            </a:xfrm>
            <a:custGeom>
              <a:rect b="b" l="l" r="r" t="t"/>
              <a:pathLst>
                <a:path extrusionOk="0" h="2729" w="3033">
                  <a:moveTo>
                    <a:pt x="18" y="1"/>
                  </a:moveTo>
                  <a:cubicBezTo>
                    <a:pt x="1" y="1"/>
                    <a:pt x="1" y="18"/>
                    <a:pt x="18" y="18"/>
                  </a:cubicBezTo>
                  <a:lnTo>
                    <a:pt x="35" y="18"/>
                  </a:lnTo>
                  <a:cubicBezTo>
                    <a:pt x="344" y="172"/>
                    <a:pt x="635" y="326"/>
                    <a:pt x="909" y="532"/>
                  </a:cubicBezTo>
                  <a:cubicBezTo>
                    <a:pt x="1200" y="720"/>
                    <a:pt x="1474" y="943"/>
                    <a:pt x="1714" y="1183"/>
                  </a:cubicBezTo>
                  <a:cubicBezTo>
                    <a:pt x="1940" y="1363"/>
                    <a:pt x="2099" y="1624"/>
                    <a:pt x="2193" y="1905"/>
                  </a:cubicBezTo>
                  <a:lnTo>
                    <a:pt x="2193" y="1905"/>
                  </a:lnTo>
                  <a:cubicBezTo>
                    <a:pt x="2195" y="1918"/>
                    <a:pt x="2199" y="1931"/>
                    <a:pt x="2205" y="1943"/>
                  </a:cubicBezTo>
                  <a:lnTo>
                    <a:pt x="2205" y="1943"/>
                  </a:lnTo>
                  <a:cubicBezTo>
                    <a:pt x="2213" y="1969"/>
                    <a:pt x="2221" y="1996"/>
                    <a:pt x="2228" y="2022"/>
                  </a:cubicBezTo>
                  <a:cubicBezTo>
                    <a:pt x="2262" y="2296"/>
                    <a:pt x="2313" y="2604"/>
                    <a:pt x="2604" y="2724"/>
                  </a:cubicBezTo>
                  <a:cubicBezTo>
                    <a:pt x="2619" y="2727"/>
                    <a:pt x="2633" y="2728"/>
                    <a:pt x="2647" y="2728"/>
                  </a:cubicBezTo>
                  <a:cubicBezTo>
                    <a:pt x="2712" y="2728"/>
                    <a:pt x="2764" y="2695"/>
                    <a:pt x="2793" y="2638"/>
                  </a:cubicBezTo>
                  <a:cubicBezTo>
                    <a:pt x="3032" y="2279"/>
                    <a:pt x="2690" y="1936"/>
                    <a:pt x="2365" y="1765"/>
                  </a:cubicBezTo>
                  <a:cubicBezTo>
                    <a:pt x="2349" y="1759"/>
                    <a:pt x="2333" y="1756"/>
                    <a:pt x="2318" y="1756"/>
                  </a:cubicBezTo>
                  <a:cubicBezTo>
                    <a:pt x="2301" y="1756"/>
                    <a:pt x="2285" y="1760"/>
                    <a:pt x="2271" y="1766"/>
                  </a:cubicBezTo>
                  <a:lnTo>
                    <a:pt x="2271" y="1766"/>
                  </a:lnTo>
                  <a:cubicBezTo>
                    <a:pt x="2268" y="1760"/>
                    <a:pt x="2265" y="1754"/>
                    <a:pt x="2262" y="1748"/>
                  </a:cubicBezTo>
                  <a:cubicBezTo>
                    <a:pt x="2125" y="1474"/>
                    <a:pt x="1936" y="1217"/>
                    <a:pt x="1697" y="1011"/>
                  </a:cubicBezTo>
                  <a:cubicBezTo>
                    <a:pt x="1200" y="566"/>
                    <a:pt x="635" y="224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087800" y="2376450"/>
              <a:ext cx="161150" cy="103250"/>
            </a:xfrm>
            <a:custGeom>
              <a:rect b="b" l="l" r="r" t="t"/>
              <a:pathLst>
                <a:path extrusionOk="0" h="4130" w="6446">
                  <a:moveTo>
                    <a:pt x="6372" y="1"/>
                  </a:moveTo>
                  <a:cubicBezTo>
                    <a:pt x="6354" y="1"/>
                    <a:pt x="6338" y="10"/>
                    <a:pt x="6332" y="34"/>
                  </a:cubicBezTo>
                  <a:cubicBezTo>
                    <a:pt x="6058" y="651"/>
                    <a:pt x="5561" y="1147"/>
                    <a:pt x="4928" y="1387"/>
                  </a:cubicBezTo>
                  <a:cubicBezTo>
                    <a:pt x="4636" y="1490"/>
                    <a:pt x="4311" y="1473"/>
                    <a:pt x="4037" y="1610"/>
                  </a:cubicBezTo>
                  <a:cubicBezTo>
                    <a:pt x="3797" y="1712"/>
                    <a:pt x="3626" y="1918"/>
                    <a:pt x="3523" y="2158"/>
                  </a:cubicBezTo>
                  <a:cubicBezTo>
                    <a:pt x="3438" y="2415"/>
                    <a:pt x="3386" y="2689"/>
                    <a:pt x="3386" y="2963"/>
                  </a:cubicBezTo>
                  <a:cubicBezTo>
                    <a:pt x="3369" y="3271"/>
                    <a:pt x="3283" y="3442"/>
                    <a:pt x="3009" y="3562"/>
                  </a:cubicBezTo>
                  <a:cubicBezTo>
                    <a:pt x="2855" y="3631"/>
                    <a:pt x="2718" y="3665"/>
                    <a:pt x="2564" y="3682"/>
                  </a:cubicBezTo>
                  <a:cubicBezTo>
                    <a:pt x="1725" y="3819"/>
                    <a:pt x="903" y="3905"/>
                    <a:pt x="64" y="4025"/>
                  </a:cubicBezTo>
                  <a:cubicBezTo>
                    <a:pt x="0" y="4040"/>
                    <a:pt x="25" y="4129"/>
                    <a:pt x="83" y="4129"/>
                  </a:cubicBezTo>
                  <a:cubicBezTo>
                    <a:pt x="88" y="4129"/>
                    <a:pt x="93" y="4129"/>
                    <a:pt x="98" y="4127"/>
                  </a:cubicBezTo>
                  <a:cubicBezTo>
                    <a:pt x="543" y="4076"/>
                    <a:pt x="988" y="3990"/>
                    <a:pt x="1434" y="3939"/>
                  </a:cubicBezTo>
                  <a:cubicBezTo>
                    <a:pt x="1879" y="3870"/>
                    <a:pt x="2290" y="3853"/>
                    <a:pt x="2701" y="3768"/>
                  </a:cubicBezTo>
                  <a:cubicBezTo>
                    <a:pt x="2958" y="3751"/>
                    <a:pt x="3181" y="3631"/>
                    <a:pt x="3352" y="3442"/>
                  </a:cubicBezTo>
                  <a:cubicBezTo>
                    <a:pt x="3523" y="3185"/>
                    <a:pt x="3489" y="2809"/>
                    <a:pt x="3575" y="2500"/>
                  </a:cubicBezTo>
                  <a:cubicBezTo>
                    <a:pt x="3626" y="2089"/>
                    <a:pt x="3951" y="1764"/>
                    <a:pt x="4362" y="1712"/>
                  </a:cubicBezTo>
                  <a:cubicBezTo>
                    <a:pt x="4688" y="1661"/>
                    <a:pt x="4996" y="1558"/>
                    <a:pt x="5287" y="1421"/>
                  </a:cubicBezTo>
                  <a:cubicBezTo>
                    <a:pt x="5818" y="1130"/>
                    <a:pt x="6229" y="651"/>
                    <a:pt x="6435" y="68"/>
                  </a:cubicBezTo>
                  <a:cubicBezTo>
                    <a:pt x="6446" y="35"/>
                    <a:pt x="6406" y="1"/>
                    <a:pt x="6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159900" y="2130200"/>
              <a:ext cx="25850" cy="20850"/>
            </a:xfrm>
            <a:custGeom>
              <a:rect b="b" l="l" r="r" t="t"/>
              <a:pathLst>
                <a:path extrusionOk="0" h="834" w="1034">
                  <a:moveTo>
                    <a:pt x="249" y="1"/>
                  </a:moveTo>
                  <a:cubicBezTo>
                    <a:pt x="1" y="1"/>
                    <a:pt x="355" y="834"/>
                    <a:pt x="638" y="834"/>
                  </a:cubicBezTo>
                  <a:cubicBezTo>
                    <a:pt x="675" y="834"/>
                    <a:pt x="710" y="820"/>
                    <a:pt x="742" y="789"/>
                  </a:cubicBezTo>
                  <a:cubicBezTo>
                    <a:pt x="1033" y="533"/>
                    <a:pt x="571" y="19"/>
                    <a:pt x="262" y="2"/>
                  </a:cubicBezTo>
                  <a:cubicBezTo>
                    <a:pt x="258" y="1"/>
                    <a:pt x="253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284200" y="2267675"/>
              <a:ext cx="44125" cy="61675"/>
            </a:xfrm>
            <a:custGeom>
              <a:rect b="b" l="l" r="r" t="t"/>
              <a:pathLst>
                <a:path extrusionOk="0" fill="none" h="2467" w="1765">
                  <a:moveTo>
                    <a:pt x="1576" y="292"/>
                  </a:moveTo>
                  <a:cubicBezTo>
                    <a:pt x="1764" y="583"/>
                    <a:pt x="1764" y="960"/>
                    <a:pt x="1576" y="1251"/>
                  </a:cubicBezTo>
                  <a:cubicBezTo>
                    <a:pt x="1251" y="1833"/>
                    <a:pt x="1011" y="2467"/>
                    <a:pt x="600" y="2176"/>
                  </a:cubicBezTo>
                  <a:cubicBezTo>
                    <a:pt x="189" y="1884"/>
                    <a:pt x="0" y="1490"/>
                    <a:pt x="428" y="1011"/>
                  </a:cubicBezTo>
                  <a:cubicBezTo>
                    <a:pt x="840" y="531"/>
                    <a:pt x="737" y="206"/>
                    <a:pt x="1096" y="69"/>
                  </a:cubicBezTo>
                  <a:cubicBezTo>
                    <a:pt x="1285" y="0"/>
                    <a:pt x="1507" y="86"/>
                    <a:pt x="1576" y="29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119350" y="237790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1606" y="1"/>
                  </a:moveTo>
                  <a:cubicBezTo>
                    <a:pt x="1407" y="1"/>
                    <a:pt x="1093" y="679"/>
                    <a:pt x="942" y="952"/>
                  </a:cubicBezTo>
                  <a:cubicBezTo>
                    <a:pt x="771" y="1312"/>
                    <a:pt x="0" y="1398"/>
                    <a:pt x="0" y="1723"/>
                  </a:cubicBezTo>
                  <a:cubicBezTo>
                    <a:pt x="0" y="1787"/>
                    <a:pt x="29" y="1812"/>
                    <a:pt x="76" y="1812"/>
                  </a:cubicBezTo>
                  <a:cubicBezTo>
                    <a:pt x="267" y="1812"/>
                    <a:pt x="754" y="1380"/>
                    <a:pt x="754" y="1380"/>
                  </a:cubicBezTo>
                  <a:cubicBezTo>
                    <a:pt x="1028" y="1209"/>
                    <a:pt x="1884" y="661"/>
                    <a:pt x="1730" y="147"/>
                  </a:cubicBezTo>
                  <a:cubicBezTo>
                    <a:pt x="1699" y="44"/>
                    <a:pt x="1656" y="1"/>
                    <a:pt x="16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28775" y="2105325"/>
              <a:ext cx="24975" cy="11800"/>
            </a:xfrm>
            <a:custGeom>
              <a:rect b="b" l="l" r="r" t="t"/>
              <a:pathLst>
                <a:path extrusionOk="0" h="472" w="999">
                  <a:moveTo>
                    <a:pt x="403" y="0"/>
                  </a:moveTo>
                  <a:cubicBezTo>
                    <a:pt x="389" y="0"/>
                    <a:pt x="374" y="1"/>
                    <a:pt x="360" y="3"/>
                  </a:cubicBezTo>
                  <a:cubicBezTo>
                    <a:pt x="0" y="55"/>
                    <a:pt x="788" y="466"/>
                    <a:pt x="788" y="466"/>
                  </a:cubicBezTo>
                  <a:cubicBezTo>
                    <a:pt x="802" y="470"/>
                    <a:pt x="815" y="471"/>
                    <a:pt x="826" y="471"/>
                  </a:cubicBezTo>
                  <a:cubicBezTo>
                    <a:pt x="999" y="471"/>
                    <a:pt x="711" y="0"/>
                    <a:pt x="4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018075" y="2424525"/>
              <a:ext cx="31925" cy="17450"/>
            </a:xfrm>
            <a:custGeom>
              <a:rect b="b" l="l" r="r" t="t"/>
              <a:pathLst>
                <a:path extrusionOk="0" h="698" w="1277">
                  <a:moveTo>
                    <a:pt x="947" y="0"/>
                  </a:moveTo>
                  <a:cubicBezTo>
                    <a:pt x="609" y="0"/>
                    <a:pt x="121" y="192"/>
                    <a:pt x="44" y="492"/>
                  </a:cubicBezTo>
                  <a:cubicBezTo>
                    <a:pt x="0" y="639"/>
                    <a:pt x="109" y="698"/>
                    <a:pt x="278" y="698"/>
                  </a:cubicBezTo>
                  <a:cubicBezTo>
                    <a:pt x="640" y="698"/>
                    <a:pt x="1277" y="429"/>
                    <a:pt x="1277" y="183"/>
                  </a:cubicBezTo>
                  <a:cubicBezTo>
                    <a:pt x="1271" y="57"/>
                    <a:pt x="1131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123525" y="2241275"/>
              <a:ext cx="23675" cy="25575"/>
            </a:xfrm>
            <a:custGeom>
              <a:rect b="b" l="l" r="r" t="t"/>
              <a:pathLst>
                <a:path extrusionOk="0" h="1023" w="947">
                  <a:moveTo>
                    <a:pt x="682" y="0"/>
                  </a:moveTo>
                  <a:cubicBezTo>
                    <a:pt x="432" y="0"/>
                    <a:pt x="0" y="1022"/>
                    <a:pt x="373" y="1022"/>
                  </a:cubicBezTo>
                  <a:cubicBezTo>
                    <a:pt x="376" y="1022"/>
                    <a:pt x="378" y="1022"/>
                    <a:pt x="381" y="1022"/>
                  </a:cubicBezTo>
                  <a:cubicBezTo>
                    <a:pt x="775" y="1005"/>
                    <a:pt x="947" y="132"/>
                    <a:pt x="724" y="12"/>
                  </a:cubicBezTo>
                  <a:cubicBezTo>
                    <a:pt x="711" y="4"/>
                    <a:pt x="697" y="0"/>
                    <a:pt x="6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287825" y="2226500"/>
              <a:ext cx="26800" cy="24625"/>
            </a:xfrm>
            <a:custGeom>
              <a:rect b="b" l="l" r="r" t="t"/>
              <a:pathLst>
                <a:path extrusionOk="0" h="985" w="1072">
                  <a:moveTo>
                    <a:pt x="320" y="0"/>
                  </a:moveTo>
                  <a:cubicBezTo>
                    <a:pt x="0" y="0"/>
                    <a:pt x="179" y="984"/>
                    <a:pt x="578" y="984"/>
                  </a:cubicBezTo>
                  <a:cubicBezTo>
                    <a:pt x="594" y="984"/>
                    <a:pt x="610" y="983"/>
                    <a:pt x="626" y="979"/>
                  </a:cubicBezTo>
                  <a:cubicBezTo>
                    <a:pt x="1071" y="911"/>
                    <a:pt x="729" y="55"/>
                    <a:pt x="352" y="3"/>
                  </a:cubicBezTo>
                  <a:cubicBezTo>
                    <a:pt x="341" y="1"/>
                    <a:pt x="330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2226298" y="4360194"/>
            <a:ext cx="1006617" cy="1041177"/>
            <a:chOff x="4791650" y="538625"/>
            <a:chExt cx="731075" cy="756175"/>
          </a:xfrm>
        </p:grpSpPr>
        <p:sp>
          <p:nvSpPr>
            <p:cNvPr id="27" name="Google Shape;27;p2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" name="Google Shape;33;p2"/>
          <p:cNvGrpSpPr/>
          <p:nvPr/>
        </p:nvGrpSpPr>
        <p:grpSpPr>
          <a:xfrm>
            <a:off x="-421911" y="928254"/>
            <a:ext cx="1148474" cy="1046607"/>
            <a:chOff x="3080800" y="238100"/>
            <a:chExt cx="714225" cy="650875"/>
          </a:xfrm>
        </p:grpSpPr>
        <p:sp>
          <p:nvSpPr>
            <p:cNvPr id="34" name="Google Shape;34;p2"/>
            <p:cNvSpPr/>
            <p:nvPr/>
          </p:nvSpPr>
          <p:spPr>
            <a:xfrm>
              <a:off x="3511975" y="238100"/>
              <a:ext cx="283050" cy="304050"/>
            </a:xfrm>
            <a:custGeom>
              <a:rect b="b" l="l" r="r" t="t"/>
              <a:pathLst>
                <a:path extrusionOk="0" h="12162" w="11322">
                  <a:moveTo>
                    <a:pt x="4640" y="1"/>
                  </a:moveTo>
                  <a:cubicBezTo>
                    <a:pt x="4124" y="1"/>
                    <a:pt x="2039" y="8479"/>
                    <a:pt x="1919" y="9010"/>
                  </a:cubicBezTo>
                  <a:cubicBezTo>
                    <a:pt x="1914" y="9030"/>
                    <a:pt x="1911" y="9040"/>
                    <a:pt x="1909" y="9040"/>
                  </a:cubicBezTo>
                  <a:lnTo>
                    <a:pt x="1909" y="9040"/>
                  </a:lnTo>
                  <a:cubicBezTo>
                    <a:pt x="1874" y="9040"/>
                    <a:pt x="3049" y="2418"/>
                    <a:pt x="3032" y="2039"/>
                  </a:cubicBezTo>
                  <a:cubicBezTo>
                    <a:pt x="3025" y="1878"/>
                    <a:pt x="2848" y="1807"/>
                    <a:pt x="2634" y="1807"/>
                  </a:cubicBezTo>
                  <a:cubicBezTo>
                    <a:pt x="2301" y="1807"/>
                    <a:pt x="1878" y="1980"/>
                    <a:pt x="1867" y="2262"/>
                  </a:cubicBezTo>
                  <a:cubicBezTo>
                    <a:pt x="1833" y="2724"/>
                    <a:pt x="1062" y="8153"/>
                    <a:pt x="1165" y="8410"/>
                  </a:cubicBezTo>
                  <a:cubicBezTo>
                    <a:pt x="1247" y="8630"/>
                    <a:pt x="453" y="8652"/>
                    <a:pt x="132" y="8652"/>
                  </a:cubicBezTo>
                  <a:cubicBezTo>
                    <a:pt x="51" y="8652"/>
                    <a:pt x="1" y="8650"/>
                    <a:pt x="1" y="8650"/>
                  </a:cubicBezTo>
                  <a:lnTo>
                    <a:pt x="1" y="8650"/>
                  </a:lnTo>
                  <a:lnTo>
                    <a:pt x="2227" y="12161"/>
                  </a:lnTo>
                  <a:lnTo>
                    <a:pt x="2655" y="11391"/>
                  </a:lnTo>
                  <a:cubicBezTo>
                    <a:pt x="2655" y="11391"/>
                    <a:pt x="5515" y="11559"/>
                    <a:pt x="6899" y="11559"/>
                  </a:cubicBezTo>
                  <a:cubicBezTo>
                    <a:pt x="7221" y="11559"/>
                    <a:pt x="7464" y="11550"/>
                    <a:pt x="7571" y="11528"/>
                  </a:cubicBezTo>
                  <a:cubicBezTo>
                    <a:pt x="8119" y="11425"/>
                    <a:pt x="7536" y="10500"/>
                    <a:pt x="7399" y="10072"/>
                  </a:cubicBezTo>
                  <a:cubicBezTo>
                    <a:pt x="7363" y="9957"/>
                    <a:pt x="7103" y="9917"/>
                    <a:pt x="6733" y="9917"/>
                  </a:cubicBezTo>
                  <a:cubicBezTo>
                    <a:pt x="5919" y="9917"/>
                    <a:pt x="4573" y="10109"/>
                    <a:pt x="3896" y="10109"/>
                  </a:cubicBezTo>
                  <a:cubicBezTo>
                    <a:pt x="3737" y="10109"/>
                    <a:pt x="3615" y="10098"/>
                    <a:pt x="3546" y="10072"/>
                  </a:cubicBezTo>
                  <a:cubicBezTo>
                    <a:pt x="3049" y="9883"/>
                    <a:pt x="11322" y="8445"/>
                    <a:pt x="11322" y="8445"/>
                  </a:cubicBezTo>
                  <a:cubicBezTo>
                    <a:pt x="11322" y="8445"/>
                    <a:pt x="10859" y="6955"/>
                    <a:pt x="10688" y="6681"/>
                  </a:cubicBezTo>
                  <a:cubicBezTo>
                    <a:pt x="10680" y="6668"/>
                    <a:pt x="10660" y="6662"/>
                    <a:pt x="10628" y="6662"/>
                  </a:cubicBezTo>
                  <a:cubicBezTo>
                    <a:pt x="10001" y="6662"/>
                    <a:pt x="4866" y="8952"/>
                    <a:pt x="3546" y="9164"/>
                  </a:cubicBezTo>
                  <a:cubicBezTo>
                    <a:pt x="3492" y="9172"/>
                    <a:pt x="3448" y="9176"/>
                    <a:pt x="3412" y="9176"/>
                  </a:cubicBezTo>
                  <a:cubicBezTo>
                    <a:pt x="2530" y="9176"/>
                    <a:pt x="7057" y="6818"/>
                    <a:pt x="7057" y="6818"/>
                  </a:cubicBezTo>
                  <a:cubicBezTo>
                    <a:pt x="7057" y="6818"/>
                    <a:pt x="6612" y="6047"/>
                    <a:pt x="6149" y="5739"/>
                  </a:cubicBezTo>
                  <a:cubicBezTo>
                    <a:pt x="6127" y="5723"/>
                    <a:pt x="6100" y="5716"/>
                    <a:pt x="6068" y="5716"/>
                  </a:cubicBezTo>
                  <a:cubicBezTo>
                    <a:pt x="5439" y="5716"/>
                    <a:pt x="3029" y="8645"/>
                    <a:pt x="2638" y="8873"/>
                  </a:cubicBezTo>
                  <a:cubicBezTo>
                    <a:pt x="2632" y="8877"/>
                    <a:pt x="2626" y="8879"/>
                    <a:pt x="2622" y="8879"/>
                  </a:cubicBezTo>
                  <a:cubicBezTo>
                    <a:pt x="2359" y="8879"/>
                    <a:pt x="6459" y="1074"/>
                    <a:pt x="6543" y="669"/>
                  </a:cubicBezTo>
                  <a:cubicBezTo>
                    <a:pt x="6629" y="241"/>
                    <a:pt x="5156" y="18"/>
                    <a:pt x="4642" y="1"/>
                  </a:cubicBezTo>
                  <a:cubicBezTo>
                    <a:pt x="4642" y="1"/>
                    <a:pt x="4641" y="1"/>
                    <a:pt x="4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080800" y="385425"/>
              <a:ext cx="544675" cy="503125"/>
            </a:xfrm>
            <a:custGeom>
              <a:rect b="b" l="l" r="r" t="t"/>
              <a:pathLst>
                <a:path extrusionOk="0" h="20125" w="21787">
                  <a:moveTo>
                    <a:pt x="9691" y="0"/>
                  </a:moveTo>
                  <a:cubicBezTo>
                    <a:pt x="9506" y="0"/>
                    <a:pt x="9335" y="11"/>
                    <a:pt x="9181" y="34"/>
                  </a:cubicBezTo>
                  <a:cubicBezTo>
                    <a:pt x="6869" y="377"/>
                    <a:pt x="3203" y="2363"/>
                    <a:pt x="2416" y="5669"/>
                  </a:cubicBezTo>
                  <a:cubicBezTo>
                    <a:pt x="1628" y="8974"/>
                    <a:pt x="4111" y="12246"/>
                    <a:pt x="4111" y="12246"/>
                  </a:cubicBezTo>
                  <a:cubicBezTo>
                    <a:pt x="4111" y="12246"/>
                    <a:pt x="3049" y="13873"/>
                    <a:pt x="2929" y="14661"/>
                  </a:cubicBezTo>
                  <a:cubicBezTo>
                    <a:pt x="2810" y="15448"/>
                    <a:pt x="3495" y="16579"/>
                    <a:pt x="3717" y="17418"/>
                  </a:cubicBezTo>
                  <a:cubicBezTo>
                    <a:pt x="3940" y="18274"/>
                    <a:pt x="2364" y="17812"/>
                    <a:pt x="1182" y="18154"/>
                  </a:cubicBezTo>
                  <a:cubicBezTo>
                    <a:pt x="1" y="18497"/>
                    <a:pt x="1080" y="20124"/>
                    <a:pt x="1080" y="20124"/>
                  </a:cubicBezTo>
                  <a:cubicBezTo>
                    <a:pt x="1080" y="20124"/>
                    <a:pt x="1011" y="19233"/>
                    <a:pt x="1182" y="18840"/>
                  </a:cubicBezTo>
                  <a:cubicBezTo>
                    <a:pt x="1354" y="18446"/>
                    <a:pt x="4282" y="18788"/>
                    <a:pt x="5173" y="18343"/>
                  </a:cubicBezTo>
                  <a:cubicBezTo>
                    <a:pt x="6081" y="17880"/>
                    <a:pt x="4848" y="16202"/>
                    <a:pt x="4728" y="15808"/>
                  </a:cubicBezTo>
                  <a:cubicBezTo>
                    <a:pt x="4625" y="15414"/>
                    <a:pt x="5344" y="14112"/>
                    <a:pt x="6132" y="13770"/>
                  </a:cubicBezTo>
                  <a:cubicBezTo>
                    <a:pt x="6157" y="13760"/>
                    <a:pt x="6189" y="13755"/>
                    <a:pt x="6227" y="13755"/>
                  </a:cubicBezTo>
                  <a:cubicBezTo>
                    <a:pt x="7211" y="13755"/>
                    <a:pt x="12562" y="16985"/>
                    <a:pt x="16276" y="16985"/>
                  </a:cubicBezTo>
                  <a:cubicBezTo>
                    <a:pt x="17033" y="16985"/>
                    <a:pt x="17722" y="16850"/>
                    <a:pt x="18292" y="16527"/>
                  </a:cubicBezTo>
                  <a:cubicBezTo>
                    <a:pt x="21786" y="14558"/>
                    <a:pt x="20827" y="6405"/>
                    <a:pt x="19149" y="4213"/>
                  </a:cubicBezTo>
                  <a:cubicBezTo>
                    <a:pt x="17566" y="2151"/>
                    <a:pt x="12271" y="0"/>
                    <a:pt x="96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080800" y="470550"/>
              <a:ext cx="517700" cy="418425"/>
            </a:xfrm>
            <a:custGeom>
              <a:rect b="b" l="l" r="r" t="t"/>
              <a:pathLst>
                <a:path extrusionOk="0" h="16737" w="20708">
                  <a:moveTo>
                    <a:pt x="5355" y="1"/>
                  </a:moveTo>
                  <a:cubicBezTo>
                    <a:pt x="4630" y="1"/>
                    <a:pt x="6475" y="7111"/>
                    <a:pt x="6475" y="7111"/>
                  </a:cubicBezTo>
                  <a:cubicBezTo>
                    <a:pt x="4351" y="4970"/>
                    <a:pt x="3358" y="2760"/>
                    <a:pt x="2929" y="911"/>
                  </a:cubicBezTo>
                  <a:cubicBezTo>
                    <a:pt x="2707" y="1339"/>
                    <a:pt x="2535" y="1801"/>
                    <a:pt x="2416" y="2264"/>
                  </a:cubicBezTo>
                  <a:cubicBezTo>
                    <a:pt x="1628" y="5586"/>
                    <a:pt x="4111" y="8858"/>
                    <a:pt x="4111" y="8858"/>
                  </a:cubicBezTo>
                  <a:cubicBezTo>
                    <a:pt x="4111" y="8858"/>
                    <a:pt x="3049" y="10485"/>
                    <a:pt x="2929" y="11273"/>
                  </a:cubicBezTo>
                  <a:cubicBezTo>
                    <a:pt x="2810" y="12060"/>
                    <a:pt x="3495" y="13191"/>
                    <a:pt x="3717" y="14030"/>
                  </a:cubicBezTo>
                  <a:cubicBezTo>
                    <a:pt x="3940" y="14869"/>
                    <a:pt x="2364" y="14424"/>
                    <a:pt x="1182" y="14767"/>
                  </a:cubicBezTo>
                  <a:cubicBezTo>
                    <a:pt x="1" y="15109"/>
                    <a:pt x="1063" y="16736"/>
                    <a:pt x="1063" y="16736"/>
                  </a:cubicBezTo>
                  <a:cubicBezTo>
                    <a:pt x="1063" y="16736"/>
                    <a:pt x="1011" y="15828"/>
                    <a:pt x="1182" y="15452"/>
                  </a:cubicBezTo>
                  <a:cubicBezTo>
                    <a:pt x="1354" y="15058"/>
                    <a:pt x="4282" y="15383"/>
                    <a:pt x="5173" y="14938"/>
                  </a:cubicBezTo>
                  <a:cubicBezTo>
                    <a:pt x="6081" y="14493"/>
                    <a:pt x="4848" y="12797"/>
                    <a:pt x="4728" y="12403"/>
                  </a:cubicBezTo>
                  <a:cubicBezTo>
                    <a:pt x="4608" y="12009"/>
                    <a:pt x="5344" y="10725"/>
                    <a:pt x="6132" y="10382"/>
                  </a:cubicBezTo>
                  <a:cubicBezTo>
                    <a:pt x="6158" y="10371"/>
                    <a:pt x="6192" y="10365"/>
                    <a:pt x="6233" y="10365"/>
                  </a:cubicBezTo>
                  <a:cubicBezTo>
                    <a:pt x="7232" y="10365"/>
                    <a:pt x="12569" y="13580"/>
                    <a:pt x="16276" y="13580"/>
                  </a:cubicBezTo>
                  <a:cubicBezTo>
                    <a:pt x="17033" y="13580"/>
                    <a:pt x="17722" y="13445"/>
                    <a:pt x="18292" y="13122"/>
                  </a:cubicBezTo>
                  <a:cubicBezTo>
                    <a:pt x="20091" y="12112"/>
                    <a:pt x="20707" y="9457"/>
                    <a:pt x="20656" y="6837"/>
                  </a:cubicBezTo>
                  <a:lnTo>
                    <a:pt x="20656" y="6837"/>
                  </a:lnTo>
                  <a:cubicBezTo>
                    <a:pt x="20258" y="6877"/>
                    <a:pt x="19859" y="6894"/>
                    <a:pt x="19464" y="6894"/>
                  </a:cubicBezTo>
                  <a:cubicBezTo>
                    <a:pt x="16627" y="6894"/>
                    <a:pt x="13981" y="5991"/>
                    <a:pt x="13274" y="5946"/>
                  </a:cubicBezTo>
                  <a:cubicBezTo>
                    <a:pt x="13265" y="5945"/>
                    <a:pt x="13257" y="5945"/>
                    <a:pt x="13249" y="5945"/>
                  </a:cubicBezTo>
                  <a:cubicBezTo>
                    <a:pt x="12256" y="5945"/>
                    <a:pt x="17111" y="11187"/>
                    <a:pt x="17111" y="11187"/>
                  </a:cubicBezTo>
                  <a:cubicBezTo>
                    <a:pt x="10140" y="9628"/>
                    <a:pt x="6149" y="157"/>
                    <a:pt x="5379" y="3"/>
                  </a:cubicBezTo>
                  <a:cubicBezTo>
                    <a:pt x="5370" y="1"/>
                    <a:pt x="5362" y="1"/>
                    <a:pt x="53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8145900" y="4456336"/>
            <a:ext cx="1085921" cy="987930"/>
            <a:chOff x="4688600" y="1410900"/>
            <a:chExt cx="799000" cy="726900"/>
          </a:xfrm>
        </p:grpSpPr>
        <p:sp>
          <p:nvSpPr>
            <p:cNvPr id="38" name="Google Shape;38;p2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4988982" y="-406163"/>
            <a:ext cx="693794" cy="1203811"/>
            <a:chOff x="4559300" y="564775"/>
            <a:chExt cx="389225" cy="675350"/>
          </a:xfrm>
        </p:grpSpPr>
        <p:sp>
          <p:nvSpPr>
            <p:cNvPr id="41" name="Google Shape;41;p2"/>
            <p:cNvSpPr/>
            <p:nvPr/>
          </p:nvSpPr>
          <p:spPr>
            <a:xfrm>
              <a:off x="4559300" y="753600"/>
              <a:ext cx="389225" cy="486525"/>
            </a:xfrm>
            <a:custGeom>
              <a:rect b="b" l="l" r="r" t="t"/>
              <a:pathLst>
                <a:path extrusionOk="0" h="19461" w="15569">
                  <a:moveTo>
                    <a:pt x="3228" y="0"/>
                  </a:moveTo>
                  <a:cubicBezTo>
                    <a:pt x="2718" y="0"/>
                    <a:pt x="2180" y="109"/>
                    <a:pt x="1627" y="293"/>
                  </a:cubicBezTo>
                  <a:cubicBezTo>
                    <a:pt x="0" y="841"/>
                    <a:pt x="634" y="3051"/>
                    <a:pt x="1062" y="5363"/>
                  </a:cubicBezTo>
                  <a:cubicBezTo>
                    <a:pt x="1473" y="7572"/>
                    <a:pt x="2295" y="9679"/>
                    <a:pt x="3460" y="11580"/>
                  </a:cubicBezTo>
                  <a:cubicBezTo>
                    <a:pt x="4573" y="13447"/>
                    <a:pt x="6731" y="15827"/>
                    <a:pt x="8512" y="17489"/>
                  </a:cubicBezTo>
                  <a:cubicBezTo>
                    <a:pt x="9893" y="18789"/>
                    <a:pt x="12890" y="19460"/>
                    <a:pt x="14341" y="19460"/>
                  </a:cubicBezTo>
                  <a:cubicBezTo>
                    <a:pt x="14743" y="19460"/>
                    <a:pt x="15027" y="19408"/>
                    <a:pt x="15123" y="19304"/>
                  </a:cubicBezTo>
                  <a:cubicBezTo>
                    <a:pt x="15569" y="18808"/>
                    <a:pt x="13496" y="18602"/>
                    <a:pt x="12846" y="18294"/>
                  </a:cubicBezTo>
                  <a:cubicBezTo>
                    <a:pt x="12178" y="17985"/>
                    <a:pt x="10739" y="16632"/>
                    <a:pt x="10139" y="15622"/>
                  </a:cubicBezTo>
                  <a:cubicBezTo>
                    <a:pt x="9540" y="14611"/>
                    <a:pt x="9489" y="13567"/>
                    <a:pt x="8958" y="12042"/>
                  </a:cubicBezTo>
                  <a:cubicBezTo>
                    <a:pt x="8427" y="10535"/>
                    <a:pt x="8273" y="9028"/>
                    <a:pt x="7844" y="7761"/>
                  </a:cubicBezTo>
                  <a:cubicBezTo>
                    <a:pt x="7433" y="6493"/>
                    <a:pt x="6920" y="3188"/>
                    <a:pt x="5841" y="1526"/>
                  </a:cubicBezTo>
                  <a:cubicBezTo>
                    <a:pt x="5136" y="424"/>
                    <a:pt x="4235" y="0"/>
                    <a:pt x="32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571700" y="564775"/>
              <a:ext cx="155900" cy="233025"/>
            </a:xfrm>
            <a:custGeom>
              <a:rect b="b" l="l" r="r" t="t"/>
              <a:pathLst>
                <a:path extrusionOk="0" h="9321" w="6236">
                  <a:moveTo>
                    <a:pt x="2529" y="1"/>
                  </a:moveTo>
                  <a:cubicBezTo>
                    <a:pt x="2512" y="1"/>
                    <a:pt x="2502" y="2"/>
                    <a:pt x="2502" y="2"/>
                  </a:cubicBezTo>
                  <a:cubicBezTo>
                    <a:pt x="2502" y="2"/>
                    <a:pt x="1148" y="3719"/>
                    <a:pt x="1080" y="4387"/>
                  </a:cubicBezTo>
                  <a:cubicBezTo>
                    <a:pt x="1011" y="5072"/>
                    <a:pt x="1816" y="6647"/>
                    <a:pt x="1816" y="6647"/>
                  </a:cubicBezTo>
                  <a:cubicBezTo>
                    <a:pt x="1816" y="6647"/>
                    <a:pt x="1" y="7007"/>
                    <a:pt x="18" y="8822"/>
                  </a:cubicBezTo>
                  <a:cubicBezTo>
                    <a:pt x="18" y="8822"/>
                    <a:pt x="1438" y="8456"/>
                    <a:pt x="2564" y="8456"/>
                  </a:cubicBezTo>
                  <a:cubicBezTo>
                    <a:pt x="2837" y="8456"/>
                    <a:pt x="3093" y="8478"/>
                    <a:pt x="3306" y="8531"/>
                  </a:cubicBezTo>
                  <a:cubicBezTo>
                    <a:pt x="4403" y="8805"/>
                    <a:pt x="5345" y="9096"/>
                    <a:pt x="5345" y="9096"/>
                  </a:cubicBezTo>
                  <a:cubicBezTo>
                    <a:pt x="5345" y="9096"/>
                    <a:pt x="5718" y="9321"/>
                    <a:pt x="5900" y="9321"/>
                  </a:cubicBezTo>
                  <a:cubicBezTo>
                    <a:pt x="5964" y="9321"/>
                    <a:pt x="6004" y="9293"/>
                    <a:pt x="5995" y="9216"/>
                  </a:cubicBezTo>
                  <a:cubicBezTo>
                    <a:pt x="5995" y="9216"/>
                    <a:pt x="6235" y="8274"/>
                    <a:pt x="4694" y="7487"/>
                  </a:cubicBezTo>
                  <a:cubicBezTo>
                    <a:pt x="3202" y="6749"/>
                    <a:pt x="2432" y="6733"/>
                    <a:pt x="2369" y="6733"/>
                  </a:cubicBezTo>
                  <a:cubicBezTo>
                    <a:pt x="2366" y="6733"/>
                    <a:pt x="2364" y="6733"/>
                    <a:pt x="2364" y="6733"/>
                  </a:cubicBezTo>
                  <a:cubicBezTo>
                    <a:pt x="2090" y="5979"/>
                    <a:pt x="1902" y="5191"/>
                    <a:pt x="1782" y="4404"/>
                  </a:cubicBezTo>
                  <a:cubicBezTo>
                    <a:pt x="1679" y="3462"/>
                    <a:pt x="2673" y="1218"/>
                    <a:pt x="2844" y="584"/>
                  </a:cubicBezTo>
                  <a:cubicBezTo>
                    <a:pt x="3006" y="39"/>
                    <a:pt x="2636" y="1"/>
                    <a:pt x="25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3078521" y="119568"/>
            <a:ext cx="757615" cy="803004"/>
            <a:chOff x="2291250" y="337875"/>
            <a:chExt cx="626025" cy="663475"/>
          </a:xfrm>
        </p:grpSpPr>
        <p:sp>
          <p:nvSpPr>
            <p:cNvPr id="44" name="Google Shape;44;p2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 flipH="1">
            <a:off x="-704542" y="3987171"/>
            <a:ext cx="2244220" cy="1041174"/>
            <a:chOff x="4573425" y="2584300"/>
            <a:chExt cx="1222475" cy="567150"/>
          </a:xfrm>
        </p:grpSpPr>
        <p:sp>
          <p:nvSpPr>
            <p:cNvPr id="50" name="Google Shape;50;p2"/>
            <p:cNvSpPr/>
            <p:nvPr/>
          </p:nvSpPr>
          <p:spPr>
            <a:xfrm>
              <a:off x="5586475" y="2593100"/>
              <a:ext cx="153750" cy="77950"/>
            </a:xfrm>
            <a:custGeom>
              <a:rect b="b" l="l" r="r" t="t"/>
              <a:pathLst>
                <a:path extrusionOk="0" h="3118" w="6150">
                  <a:moveTo>
                    <a:pt x="5095" y="2061"/>
                  </a:moveTo>
                  <a:lnTo>
                    <a:pt x="4916" y="2227"/>
                  </a:lnTo>
                  <a:lnTo>
                    <a:pt x="5053" y="2124"/>
                  </a:lnTo>
                  <a:cubicBezTo>
                    <a:pt x="5053" y="2124"/>
                    <a:pt x="5071" y="2100"/>
                    <a:pt x="5095" y="2061"/>
                  </a:cubicBezTo>
                  <a:close/>
                  <a:moveTo>
                    <a:pt x="4694" y="0"/>
                  </a:moveTo>
                  <a:lnTo>
                    <a:pt x="1919" y="925"/>
                  </a:lnTo>
                  <a:lnTo>
                    <a:pt x="309" y="1524"/>
                  </a:lnTo>
                  <a:lnTo>
                    <a:pt x="1" y="2312"/>
                  </a:lnTo>
                  <a:lnTo>
                    <a:pt x="481" y="3117"/>
                  </a:lnTo>
                  <a:lnTo>
                    <a:pt x="1011" y="2860"/>
                  </a:lnTo>
                  <a:cubicBezTo>
                    <a:pt x="599" y="1923"/>
                    <a:pt x="3794" y="1325"/>
                    <a:pt x="4752" y="1325"/>
                  </a:cubicBezTo>
                  <a:cubicBezTo>
                    <a:pt x="4827" y="1325"/>
                    <a:pt x="4889" y="1328"/>
                    <a:pt x="4934" y="1336"/>
                  </a:cubicBezTo>
                  <a:cubicBezTo>
                    <a:pt x="5435" y="1420"/>
                    <a:pt x="5200" y="1889"/>
                    <a:pt x="5095" y="2061"/>
                  </a:cubicBezTo>
                  <a:lnTo>
                    <a:pt x="5095" y="2061"/>
                  </a:lnTo>
                  <a:lnTo>
                    <a:pt x="6150" y="1079"/>
                  </a:lnTo>
                  <a:lnTo>
                    <a:pt x="5944" y="343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299600" y="2584300"/>
              <a:ext cx="496300" cy="293125"/>
            </a:xfrm>
            <a:custGeom>
              <a:rect b="b" l="l" r="r" t="t"/>
              <a:pathLst>
                <a:path extrusionOk="0" h="11725" w="19852">
                  <a:moveTo>
                    <a:pt x="16402" y="1132"/>
                  </a:moveTo>
                  <a:cubicBezTo>
                    <a:pt x="16779" y="1132"/>
                    <a:pt x="17005" y="1229"/>
                    <a:pt x="16957" y="1465"/>
                  </a:cubicBezTo>
                  <a:cubicBezTo>
                    <a:pt x="16820" y="2048"/>
                    <a:pt x="15569" y="2476"/>
                    <a:pt x="14370" y="2801"/>
                  </a:cubicBezTo>
                  <a:cubicBezTo>
                    <a:pt x="13706" y="2978"/>
                    <a:pt x="13063" y="3134"/>
                    <a:pt x="12618" y="3134"/>
                  </a:cubicBezTo>
                  <a:cubicBezTo>
                    <a:pt x="12374" y="3134"/>
                    <a:pt x="12189" y="3088"/>
                    <a:pt x="12093" y="2972"/>
                  </a:cubicBezTo>
                  <a:cubicBezTo>
                    <a:pt x="11636" y="2421"/>
                    <a:pt x="15028" y="1132"/>
                    <a:pt x="16402" y="1132"/>
                  </a:cubicBezTo>
                  <a:close/>
                  <a:moveTo>
                    <a:pt x="17574" y="0"/>
                  </a:moveTo>
                  <a:cubicBezTo>
                    <a:pt x="14577" y="0"/>
                    <a:pt x="1826" y="5835"/>
                    <a:pt x="1" y="8967"/>
                  </a:cubicBezTo>
                  <a:lnTo>
                    <a:pt x="823" y="11724"/>
                  </a:lnTo>
                  <a:cubicBezTo>
                    <a:pt x="823" y="11724"/>
                    <a:pt x="9249" y="5696"/>
                    <a:pt x="13959" y="4856"/>
                  </a:cubicBezTo>
                  <a:cubicBezTo>
                    <a:pt x="16443" y="4428"/>
                    <a:pt x="17864" y="3880"/>
                    <a:pt x="18652" y="3452"/>
                  </a:cubicBezTo>
                  <a:cubicBezTo>
                    <a:pt x="19457" y="3041"/>
                    <a:pt x="19851" y="2099"/>
                    <a:pt x="19577" y="1226"/>
                  </a:cubicBezTo>
                  <a:cubicBezTo>
                    <a:pt x="19389" y="660"/>
                    <a:pt x="18892" y="146"/>
                    <a:pt x="17762" y="9"/>
                  </a:cubicBezTo>
                  <a:cubicBezTo>
                    <a:pt x="17704" y="3"/>
                    <a:pt x="17641" y="0"/>
                    <a:pt x="175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245225" y="2808450"/>
              <a:ext cx="76250" cy="95950"/>
            </a:xfrm>
            <a:custGeom>
              <a:rect b="b" l="l" r="r" t="t"/>
              <a:pathLst>
                <a:path extrusionOk="0" fill="none" h="3838" w="3050">
                  <a:moveTo>
                    <a:pt x="3049" y="2227"/>
                  </a:moveTo>
                  <a:cubicBezTo>
                    <a:pt x="3049" y="2227"/>
                    <a:pt x="652" y="3837"/>
                    <a:pt x="549" y="3598"/>
                  </a:cubicBezTo>
                  <a:cubicBezTo>
                    <a:pt x="429" y="3341"/>
                    <a:pt x="1" y="2758"/>
                    <a:pt x="18" y="2604"/>
                  </a:cubicBezTo>
                  <a:cubicBezTo>
                    <a:pt x="35" y="2433"/>
                    <a:pt x="926" y="789"/>
                    <a:pt x="926" y="789"/>
                  </a:cubicBezTo>
                  <a:lnTo>
                    <a:pt x="2176" y="1"/>
                  </a:lnTo>
                  <a:close/>
                </a:path>
              </a:pathLst>
            </a:custGeom>
            <a:noFill/>
            <a:ln cap="flat" cmpd="sng" w="2575">
              <a:solidFill>
                <a:schemeClr val="accent6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573425" y="2685675"/>
              <a:ext cx="725350" cy="465575"/>
            </a:xfrm>
            <a:custGeom>
              <a:rect b="b" l="l" r="r" t="t"/>
              <a:pathLst>
                <a:path extrusionOk="0" h="18623" w="29014">
                  <a:moveTo>
                    <a:pt x="22588" y="0"/>
                  </a:moveTo>
                  <a:cubicBezTo>
                    <a:pt x="20613" y="0"/>
                    <a:pt x="18216" y="363"/>
                    <a:pt x="15552" y="1024"/>
                  </a:cubicBezTo>
                  <a:cubicBezTo>
                    <a:pt x="5224" y="3559"/>
                    <a:pt x="1902" y="8217"/>
                    <a:pt x="1097" y="10290"/>
                  </a:cubicBezTo>
                  <a:cubicBezTo>
                    <a:pt x="0" y="13133"/>
                    <a:pt x="6355" y="17278"/>
                    <a:pt x="7279" y="17980"/>
                  </a:cubicBezTo>
                  <a:cubicBezTo>
                    <a:pt x="7760" y="18352"/>
                    <a:pt x="9022" y="18623"/>
                    <a:pt x="10818" y="18623"/>
                  </a:cubicBezTo>
                  <a:cubicBezTo>
                    <a:pt x="12415" y="18623"/>
                    <a:pt x="14434" y="18408"/>
                    <a:pt x="16699" y="17860"/>
                  </a:cubicBezTo>
                  <a:cubicBezTo>
                    <a:pt x="21512" y="16695"/>
                    <a:pt x="25982" y="13441"/>
                    <a:pt x="27506" y="11489"/>
                  </a:cubicBezTo>
                  <a:cubicBezTo>
                    <a:pt x="29014" y="9553"/>
                    <a:pt x="28226" y="3542"/>
                    <a:pt x="28226" y="3542"/>
                  </a:cubicBezTo>
                  <a:cubicBezTo>
                    <a:pt x="28128" y="1073"/>
                    <a:pt x="25983" y="0"/>
                    <a:pt x="22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124925" y="2907800"/>
              <a:ext cx="47550" cy="30425"/>
            </a:xfrm>
            <a:custGeom>
              <a:rect b="b" l="l" r="r" t="t"/>
              <a:pathLst>
                <a:path extrusionOk="0" h="1217" w="1902">
                  <a:moveTo>
                    <a:pt x="1901" y="0"/>
                  </a:moveTo>
                  <a:cubicBezTo>
                    <a:pt x="1285" y="446"/>
                    <a:pt x="651" y="857"/>
                    <a:pt x="0" y="1216"/>
                  </a:cubicBezTo>
                  <a:cubicBezTo>
                    <a:pt x="651" y="857"/>
                    <a:pt x="1285" y="446"/>
                    <a:pt x="1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172875" y="2874825"/>
              <a:ext cx="38550" cy="33000"/>
            </a:xfrm>
            <a:custGeom>
              <a:rect b="b" l="l" r="r" t="t"/>
              <a:pathLst>
                <a:path extrusionOk="0" h="1320" w="1542">
                  <a:moveTo>
                    <a:pt x="1542" y="1"/>
                  </a:moveTo>
                  <a:cubicBezTo>
                    <a:pt x="1062" y="480"/>
                    <a:pt x="548" y="926"/>
                    <a:pt x="0" y="1319"/>
                  </a:cubicBezTo>
                  <a:cubicBezTo>
                    <a:pt x="548" y="926"/>
                    <a:pt x="1062" y="480"/>
                    <a:pt x="1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211825" y="2851275"/>
              <a:ext cx="19300" cy="23150"/>
            </a:xfrm>
            <a:custGeom>
              <a:rect b="b" l="l" r="r" t="t"/>
              <a:pathLst>
                <a:path extrusionOk="0" h="926" w="772">
                  <a:moveTo>
                    <a:pt x="772" y="1"/>
                  </a:moveTo>
                  <a:cubicBezTo>
                    <a:pt x="532" y="326"/>
                    <a:pt x="275" y="634"/>
                    <a:pt x="1" y="926"/>
                  </a:cubicBezTo>
                  <a:cubicBezTo>
                    <a:pt x="275" y="634"/>
                    <a:pt x="532" y="326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231525" y="2839300"/>
              <a:ext cx="7300" cy="11575"/>
            </a:xfrm>
            <a:custGeom>
              <a:rect b="b" l="l" r="r" t="t"/>
              <a:pathLst>
                <a:path extrusionOk="0" h="463" w="292">
                  <a:moveTo>
                    <a:pt x="292" y="0"/>
                  </a:moveTo>
                  <a:cubicBezTo>
                    <a:pt x="206" y="154"/>
                    <a:pt x="103" y="308"/>
                    <a:pt x="1" y="463"/>
                  </a:cubicBezTo>
                  <a:cubicBezTo>
                    <a:pt x="103" y="308"/>
                    <a:pt x="206" y="154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861575" y="3018700"/>
              <a:ext cx="39850" cy="7300"/>
            </a:xfrm>
            <a:custGeom>
              <a:rect b="b" l="l" r="r" t="t"/>
              <a:pathLst>
                <a:path extrusionOk="0" h="292" w="1594">
                  <a:moveTo>
                    <a:pt x="1593" y="0"/>
                  </a:moveTo>
                  <a:lnTo>
                    <a:pt x="1593" y="0"/>
                  </a:lnTo>
                  <a:cubicBezTo>
                    <a:pt x="1063" y="120"/>
                    <a:pt x="532" y="206"/>
                    <a:pt x="1" y="292"/>
                  </a:cubicBezTo>
                  <a:cubicBezTo>
                    <a:pt x="532" y="223"/>
                    <a:pt x="1063" y="120"/>
                    <a:pt x="1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67350" y="2989150"/>
              <a:ext cx="40700" cy="12875"/>
            </a:xfrm>
            <a:custGeom>
              <a:rect b="b" l="l" r="r" t="t"/>
              <a:pathLst>
                <a:path extrusionOk="0" h="515" w="1628">
                  <a:moveTo>
                    <a:pt x="1627" y="1"/>
                  </a:moveTo>
                  <a:cubicBezTo>
                    <a:pt x="1079" y="189"/>
                    <a:pt x="548" y="360"/>
                    <a:pt x="0" y="514"/>
                  </a:cubicBezTo>
                  <a:cubicBezTo>
                    <a:pt x="548" y="360"/>
                    <a:pt x="1079" y="189"/>
                    <a:pt x="1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841900" y="3026825"/>
              <a:ext cx="18000" cy="2600"/>
            </a:xfrm>
            <a:custGeom>
              <a:rect b="b" l="l" r="r" t="t"/>
              <a:pathLst>
                <a:path extrusionOk="0" h="104" w="720">
                  <a:moveTo>
                    <a:pt x="719" y="1"/>
                  </a:moveTo>
                  <a:lnTo>
                    <a:pt x="0" y="1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802075" y="3029400"/>
              <a:ext cx="37275" cy="3450"/>
            </a:xfrm>
            <a:custGeom>
              <a:rect b="b" l="l" r="r" t="t"/>
              <a:pathLst>
                <a:path extrusionOk="0" h="138" w="1491">
                  <a:moveTo>
                    <a:pt x="1490" y="1"/>
                  </a:moveTo>
                  <a:cubicBezTo>
                    <a:pt x="977" y="52"/>
                    <a:pt x="480" y="103"/>
                    <a:pt x="0" y="138"/>
                  </a:cubicBezTo>
                  <a:cubicBezTo>
                    <a:pt x="480" y="103"/>
                    <a:pt x="977" y="52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04400" y="3013550"/>
              <a:ext cx="19725" cy="4750"/>
            </a:xfrm>
            <a:custGeom>
              <a:rect b="b" l="l" r="r" t="t"/>
              <a:pathLst>
                <a:path extrusionOk="0" h="190" w="789">
                  <a:moveTo>
                    <a:pt x="789" y="1"/>
                  </a:moveTo>
                  <a:cubicBezTo>
                    <a:pt x="514" y="69"/>
                    <a:pt x="258" y="121"/>
                    <a:pt x="1" y="189"/>
                  </a:cubicBezTo>
                  <a:cubicBezTo>
                    <a:pt x="258" y="121"/>
                    <a:pt x="514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924100" y="3008425"/>
              <a:ext cx="21000" cy="5150"/>
            </a:xfrm>
            <a:custGeom>
              <a:rect b="b" l="l" r="r" t="t"/>
              <a:pathLst>
                <a:path extrusionOk="0" h="206" w="840">
                  <a:moveTo>
                    <a:pt x="1" y="206"/>
                  </a:moveTo>
                  <a:cubicBezTo>
                    <a:pt x="275" y="137"/>
                    <a:pt x="566" y="69"/>
                    <a:pt x="840" y="0"/>
                  </a:cubicBezTo>
                  <a:cubicBezTo>
                    <a:pt x="566" y="69"/>
                    <a:pt x="275" y="137"/>
                    <a:pt x="1" y="2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029000" y="2965625"/>
              <a:ext cx="38975" cy="15850"/>
            </a:xfrm>
            <a:custGeom>
              <a:rect b="b" l="l" r="r" t="t"/>
              <a:pathLst>
                <a:path extrusionOk="0" h="634" w="1559">
                  <a:moveTo>
                    <a:pt x="1558" y="0"/>
                  </a:moveTo>
                  <a:lnTo>
                    <a:pt x="1558" y="0"/>
                  </a:lnTo>
                  <a:cubicBezTo>
                    <a:pt x="1062" y="223"/>
                    <a:pt x="531" y="445"/>
                    <a:pt x="1" y="633"/>
                  </a:cubicBezTo>
                  <a:cubicBezTo>
                    <a:pt x="548" y="445"/>
                    <a:pt x="1062" y="223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008875" y="2982300"/>
              <a:ext cx="19300" cy="6875"/>
            </a:xfrm>
            <a:custGeom>
              <a:rect b="b" l="l" r="r" t="t"/>
              <a:pathLst>
                <a:path extrusionOk="0" h="275" w="772">
                  <a:moveTo>
                    <a:pt x="771" y="1"/>
                  </a:moveTo>
                  <a:cubicBezTo>
                    <a:pt x="514" y="86"/>
                    <a:pt x="258" y="172"/>
                    <a:pt x="1" y="275"/>
                  </a:cubicBezTo>
                  <a:cubicBezTo>
                    <a:pt x="258" y="189"/>
                    <a:pt x="514" y="103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945500" y="3002850"/>
              <a:ext cx="19725" cy="5175"/>
            </a:xfrm>
            <a:custGeom>
              <a:rect b="b" l="l" r="r" t="t"/>
              <a:pathLst>
                <a:path extrusionOk="0" h="207" w="789">
                  <a:moveTo>
                    <a:pt x="789" y="1"/>
                  </a:moveTo>
                  <a:cubicBezTo>
                    <a:pt x="515" y="69"/>
                    <a:pt x="258" y="155"/>
                    <a:pt x="1" y="206"/>
                  </a:cubicBezTo>
                  <a:cubicBezTo>
                    <a:pt x="258" y="155"/>
                    <a:pt x="532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069250" y="2938625"/>
              <a:ext cx="54825" cy="27000"/>
            </a:xfrm>
            <a:custGeom>
              <a:rect b="b" l="l" r="r" t="t"/>
              <a:pathLst>
                <a:path extrusionOk="0" h="1080" w="2193">
                  <a:moveTo>
                    <a:pt x="1" y="1080"/>
                  </a:moveTo>
                  <a:cubicBezTo>
                    <a:pt x="771" y="737"/>
                    <a:pt x="1508" y="377"/>
                    <a:pt x="2193" y="1"/>
                  </a:cubicBezTo>
                  <a:cubicBezTo>
                    <a:pt x="1508" y="377"/>
                    <a:pt x="771" y="737"/>
                    <a:pt x="1" y="1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683900" y="2828875"/>
              <a:ext cx="554925" cy="205400"/>
            </a:xfrm>
            <a:custGeom>
              <a:rect b="b" l="l" r="r" t="t"/>
              <a:pathLst>
                <a:path extrusionOk="0" h="8216" w="22197">
                  <a:moveTo>
                    <a:pt x="19361" y="0"/>
                  </a:moveTo>
                  <a:cubicBezTo>
                    <a:pt x="13323" y="0"/>
                    <a:pt x="3215" y="3918"/>
                    <a:pt x="0" y="7799"/>
                  </a:cubicBezTo>
                  <a:cubicBezTo>
                    <a:pt x="926" y="8083"/>
                    <a:pt x="2062" y="8216"/>
                    <a:pt x="3326" y="8216"/>
                  </a:cubicBezTo>
                  <a:cubicBezTo>
                    <a:pt x="9827" y="8216"/>
                    <a:pt x="19745" y="4719"/>
                    <a:pt x="22197" y="417"/>
                  </a:cubicBezTo>
                  <a:cubicBezTo>
                    <a:pt x="21432" y="131"/>
                    <a:pt x="20464" y="0"/>
                    <a:pt x="193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617950" y="2809750"/>
              <a:ext cx="669275" cy="341700"/>
            </a:xfrm>
            <a:custGeom>
              <a:rect b="b" l="l" r="r" t="t"/>
              <a:pathLst>
                <a:path extrusionOk="0" h="13668" w="26771">
                  <a:moveTo>
                    <a:pt x="26582" y="0"/>
                  </a:moveTo>
                  <a:lnTo>
                    <a:pt x="26582" y="0"/>
                  </a:lnTo>
                  <a:cubicBezTo>
                    <a:pt x="25212" y="2587"/>
                    <a:pt x="21769" y="6372"/>
                    <a:pt x="13137" y="8684"/>
                  </a:cubicBezTo>
                  <a:cubicBezTo>
                    <a:pt x="10417" y="9403"/>
                    <a:pt x="8167" y="9685"/>
                    <a:pt x="6306" y="9685"/>
                  </a:cubicBezTo>
                  <a:cubicBezTo>
                    <a:pt x="3293" y="9685"/>
                    <a:pt x="1303" y="8945"/>
                    <a:pt x="1" y="8119"/>
                  </a:cubicBezTo>
                  <a:lnTo>
                    <a:pt x="1" y="8119"/>
                  </a:lnTo>
                  <a:cubicBezTo>
                    <a:pt x="1559" y="10362"/>
                    <a:pt x="4865" y="12537"/>
                    <a:pt x="5498" y="13034"/>
                  </a:cubicBezTo>
                  <a:cubicBezTo>
                    <a:pt x="5984" y="13403"/>
                    <a:pt x="7229" y="13667"/>
                    <a:pt x="8998" y="13667"/>
                  </a:cubicBezTo>
                  <a:cubicBezTo>
                    <a:pt x="10600" y="13667"/>
                    <a:pt x="12632" y="13450"/>
                    <a:pt x="14918" y="12897"/>
                  </a:cubicBezTo>
                  <a:cubicBezTo>
                    <a:pt x="19731" y="11732"/>
                    <a:pt x="24218" y="8478"/>
                    <a:pt x="25725" y="6543"/>
                  </a:cubicBezTo>
                  <a:cubicBezTo>
                    <a:pt x="26770" y="5190"/>
                    <a:pt x="26719" y="1901"/>
                    <a:pt x="26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2"/>
          <p:cNvGrpSpPr/>
          <p:nvPr/>
        </p:nvGrpSpPr>
        <p:grpSpPr>
          <a:xfrm>
            <a:off x="6835620" y="-392111"/>
            <a:ext cx="1652461" cy="1175689"/>
            <a:chOff x="3517550" y="401175"/>
            <a:chExt cx="1027650" cy="731150"/>
          </a:xfrm>
        </p:grpSpPr>
        <p:sp>
          <p:nvSpPr>
            <p:cNvPr id="73" name="Google Shape;73;p2"/>
            <p:cNvSpPr/>
            <p:nvPr/>
          </p:nvSpPr>
          <p:spPr>
            <a:xfrm>
              <a:off x="3517550" y="719800"/>
              <a:ext cx="542100" cy="412525"/>
            </a:xfrm>
            <a:custGeom>
              <a:rect b="b" l="l" r="r" t="t"/>
              <a:pathLst>
                <a:path extrusionOk="0" h="16501" w="21684">
                  <a:moveTo>
                    <a:pt x="10020" y="3992"/>
                  </a:moveTo>
                  <a:cubicBezTo>
                    <a:pt x="10020" y="3992"/>
                    <a:pt x="11304" y="4146"/>
                    <a:pt x="10688" y="5105"/>
                  </a:cubicBezTo>
                  <a:cubicBezTo>
                    <a:pt x="10602" y="5242"/>
                    <a:pt x="5875" y="8633"/>
                    <a:pt x="5875" y="8633"/>
                  </a:cubicBezTo>
                  <a:cubicBezTo>
                    <a:pt x="5875" y="8633"/>
                    <a:pt x="5537" y="8810"/>
                    <a:pt x="5242" y="8810"/>
                  </a:cubicBezTo>
                  <a:cubicBezTo>
                    <a:pt x="4920" y="8810"/>
                    <a:pt x="4648" y="8600"/>
                    <a:pt x="4916" y="7725"/>
                  </a:cubicBezTo>
                  <a:lnTo>
                    <a:pt x="10020" y="3992"/>
                  </a:lnTo>
                  <a:close/>
                  <a:moveTo>
                    <a:pt x="12349" y="5482"/>
                  </a:moveTo>
                  <a:cubicBezTo>
                    <a:pt x="12349" y="5482"/>
                    <a:pt x="13633" y="5636"/>
                    <a:pt x="13017" y="6595"/>
                  </a:cubicBezTo>
                  <a:cubicBezTo>
                    <a:pt x="12931" y="6732"/>
                    <a:pt x="6320" y="11048"/>
                    <a:pt x="6320" y="11048"/>
                  </a:cubicBezTo>
                  <a:cubicBezTo>
                    <a:pt x="6320" y="11048"/>
                    <a:pt x="5983" y="11225"/>
                    <a:pt x="5685" y="11225"/>
                  </a:cubicBezTo>
                  <a:cubicBezTo>
                    <a:pt x="5361" y="11225"/>
                    <a:pt x="5085" y="11015"/>
                    <a:pt x="5344" y="10140"/>
                  </a:cubicBezTo>
                  <a:lnTo>
                    <a:pt x="12349" y="5482"/>
                  </a:lnTo>
                  <a:close/>
                  <a:moveTo>
                    <a:pt x="13017" y="7999"/>
                  </a:moveTo>
                  <a:cubicBezTo>
                    <a:pt x="13017" y="7999"/>
                    <a:pt x="14301" y="8153"/>
                    <a:pt x="13702" y="9113"/>
                  </a:cubicBezTo>
                  <a:lnTo>
                    <a:pt x="13685" y="9113"/>
                  </a:lnTo>
                  <a:cubicBezTo>
                    <a:pt x="13599" y="9232"/>
                    <a:pt x="8889" y="12641"/>
                    <a:pt x="8889" y="12641"/>
                  </a:cubicBezTo>
                  <a:cubicBezTo>
                    <a:pt x="8889" y="12641"/>
                    <a:pt x="8555" y="12816"/>
                    <a:pt x="8259" y="12816"/>
                  </a:cubicBezTo>
                  <a:cubicBezTo>
                    <a:pt x="7933" y="12816"/>
                    <a:pt x="7653" y="12604"/>
                    <a:pt x="7913" y="11716"/>
                  </a:cubicBezTo>
                  <a:lnTo>
                    <a:pt x="13017" y="7999"/>
                  </a:lnTo>
                  <a:close/>
                  <a:moveTo>
                    <a:pt x="20450" y="1"/>
                  </a:moveTo>
                  <a:lnTo>
                    <a:pt x="14592" y="4146"/>
                  </a:lnTo>
                  <a:cubicBezTo>
                    <a:pt x="14592" y="4146"/>
                    <a:pt x="10312" y="2873"/>
                    <a:pt x="8899" y="2873"/>
                  </a:cubicBezTo>
                  <a:cubicBezTo>
                    <a:pt x="8846" y="2873"/>
                    <a:pt x="8797" y="2875"/>
                    <a:pt x="8752" y="2878"/>
                  </a:cubicBezTo>
                  <a:cubicBezTo>
                    <a:pt x="7536" y="2998"/>
                    <a:pt x="1456" y="6663"/>
                    <a:pt x="737" y="7246"/>
                  </a:cubicBezTo>
                  <a:cubicBezTo>
                    <a:pt x="0" y="7811"/>
                    <a:pt x="5841" y="15775"/>
                    <a:pt x="6474" y="16443"/>
                  </a:cubicBezTo>
                  <a:cubicBezTo>
                    <a:pt x="6512" y="16482"/>
                    <a:pt x="6571" y="16500"/>
                    <a:pt x="6647" y="16500"/>
                  </a:cubicBezTo>
                  <a:cubicBezTo>
                    <a:pt x="7882" y="16500"/>
                    <a:pt x="13826" y="11695"/>
                    <a:pt x="14455" y="10808"/>
                  </a:cubicBezTo>
                  <a:cubicBezTo>
                    <a:pt x="15141" y="9866"/>
                    <a:pt x="16100" y="5841"/>
                    <a:pt x="16100" y="5841"/>
                  </a:cubicBezTo>
                  <a:lnTo>
                    <a:pt x="21683" y="1868"/>
                  </a:lnTo>
                  <a:lnTo>
                    <a:pt x="20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006525" y="401175"/>
              <a:ext cx="538675" cy="392300"/>
            </a:xfrm>
            <a:custGeom>
              <a:rect b="b" l="l" r="r" t="t"/>
              <a:pathLst>
                <a:path extrusionOk="0" h="15692" w="21547">
                  <a:moveTo>
                    <a:pt x="17364" y="1421"/>
                  </a:moveTo>
                  <a:cubicBezTo>
                    <a:pt x="17712" y="1421"/>
                    <a:pt x="18083" y="1606"/>
                    <a:pt x="18378" y="2059"/>
                  </a:cubicBezTo>
                  <a:cubicBezTo>
                    <a:pt x="19008" y="3021"/>
                    <a:pt x="18220" y="3769"/>
                    <a:pt x="17435" y="3769"/>
                  </a:cubicBezTo>
                  <a:cubicBezTo>
                    <a:pt x="17046" y="3769"/>
                    <a:pt x="16658" y="3586"/>
                    <a:pt x="16442" y="3155"/>
                  </a:cubicBezTo>
                  <a:cubicBezTo>
                    <a:pt x="15987" y="2268"/>
                    <a:pt x="16621" y="1421"/>
                    <a:pt x="17364" y="1421"/>
                  </a:cubicBezTo>
                  <a:close/>
                  <a:moveTo>
                    <a:pt x="18664" y="1"/>
                  </a:moveTo>
                  <a:cubicBezTo>
                    <a:pt x="17066" y="1"/>
                    <a:pt x="0" y="12438"/>
                    <a:pt x="0" y="12438"/>
                  </a:cubicBezTo>
                  <a:lnTo>
                    <a:pt x="2038" y="15692"/>
                  </a:lnTo>
                  <a:cubicBezTo>
                    <a:pt x="2038" y="15692"/>
                    <a:pt x="17281" y="5844"/>
                    <a:pt x="19645" y="3600"/>
                  </a:cubicBezTo>
                  <a:cubicBezTo>
                    <a:pt x="21546" y="1785"/>
                    <a:pt x="20039" y="226"/>
                    <a:pt x="18703" y="3"/>
                  </a:cubicBezTo>
                  <a:cubicBezTo>
                    <a:pt x="18691" y="1"/>
                    <a:pt x="18678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2"/>
          <p:cNvGrpSpPr/>
          <p:nvPr/>
        </p:nvGrpSpPr>
        <p:grpSpPr>
          <a:xfrm>
            <a:off x="655919" y="-337695"/>
            <a:ext cx="1269757" cy="1245517"/>
            <a:chOff x="1931075" y="728875"/>
            <a:chExt cx="789650" cy="774575"/>
          </a:xfrm>
        </p:grpSpPr>
        <p:sp>
          <p:nvSpPr>
            <p:cNvPr id="76" name="Google Shape;76;p2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2"/>
          <p:cNvGrpSpPr/>
          <p:nvPr/>
        </p:nvGrpSpPr>
        <p:grpSpPr>
          <a:xfrm>
            <a:off x="3919535" y="4552760"/>
            <a:ext cx="693852" cy="656064"/>
            <a:chOff x="2776800" y="970450"/>
            <a:chExt cx="431500" cy="408000"/>
          </a:xfrm>
        </p:grpSpPr>
        <p:sp>
          <p:nvSpPr>
            <p:cNvPr id="79" name="Google Shape;79;p2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2"/>
          <p:cNvGrpSpPr/>
          <p:nvPr/>
        </p:nvGrpSpPr>
        <p:grpSpPr>
          <a:xfrm>
            <a:off x="-194568" y="2641765"/>
            <a:ext cx="693789" cy="489232"/>
            <a:chOff x="4171675" y="981000"/>
            <a:chExt cx="398775" cy="281200"/>
          </a:xfrm>
        </p:grpSpPr>
        <p:sp>
          <p:nvSpPr>
            <p:cNvPr id="90" name="Google Shape;90;p2"/>
            <p:cNvSpPr/>
            <p:nvPr/>
          </p:nvSpPr>
          <p:spPr>
            <a:xfrm>
              <a:off x="4171675" y="981000"/>
              <a:ext cx="299725" cy="281200"/>
            </a:xfrm>
            <a:custGeom>
              <a:rect b="b" l="l" r="r" t="t"/>
              <a:pathLst>
                <a:path extrusionOk="0" h="11248" w="11989">
                  <a:moveTo>
                    <a:pt x="5171" y="1"/>
                  </a:moveTo>
                  <a:cubicBezTo>
                    <a:pt x="4790" y="1"/>
                    <a:pt x="4433" y="30"/>
                    <a:pt x="4116" y="86"/>
                  </a:cubicBezTo>
                  <a:cubicBezTo>
                    <a:pt x="1495" y="531"/>
                    <a:pt x="1187" y="1936"/>
                    <a:pt x="571" y="5789"/>
                  </a:cubicBezTo>
                  <a:cubicBezTo>
                    <a:pt x="0" y="9385"/>
                    <a:pt x="2824" y="11247"/>
                    <a:pt x="5463" y="11247"/>
                  </a:cubicBezTo>
                  <a:cubicBezTo>
                    <a:pt x="5916" y="11247"/>
                    <a:pt x="6363" y="11192"/>
                    <a:pt x="6788" y="11082"/>
                  </a:cubicBezTo>
                  <a:cubicBezTo>
                    <a:pt x="9305" y="10414"/>
                    <a:pt x="11635" y="9849"/>
                    <a:pt x="11823" y="5430"/>
                  </a:cubicBezTo>
                  <a:cubicBezTo>
                    <a:pt x="11989" y="1532"/>
                    <a:pt x="7935" y="1"/>
                    <a:pt x="5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247600" y="1053300"/>
              <a:ext cx="201650" cy="193350"/>
            </a:xfrm>
            <a:custGeom>
              <a:rect b="b" l="l" r="r" t="t"/>
              <a:pathLst>
                <a:path extrusionOk="0" h="7734" w="8066">
                  <a:moveTo>
                    <a:pt x="4248" y="0"/>
                  </a:moveTo>
                  <a:cubicBezTo>
                    <a:pt x="2394" y="0"/>
                    <a:pt x="377" y="1471"/>
                    <a:pt x="171" y="4302"/>
                  </a:cubicBezTo>
                  <a:cubicBezTo>
                    <a:pt x="1" y="6676"/>
                    <a:pt x="1715" y="7734"/>
                    <a:pt x="3501" y="7734"/>
                  </a:cubicBezTo>
                  <a:cubicBezTo>
                    <a:pt x="5129" y="7734"/>
                    <a:pt x="6817" y="6855"/>
                    <a:pt x="7193" y="5295"/>
                  </a:cubicBezTo>
                  <a:cubicBezTo>
                    <a:pt x="8065" y="1719"/>
                    <a:pt x="6252" y="0"/>
                    <a:pt x="4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439825" y="1101125"/>
              <a:ext cx="130625" cy="148750"/>
            </a:xfrm>
            <a:custGeom>
              <a:rect b="b" l="l" r="r" t="t"/>
              <a:pathLst>
                <a:path extrusionOk="0" h="5950" w="5225">
                  <a:moveTo>
                    <a:pt x="2844" y="1"/>
                  </a:moveTo>
                  <a:cubicBezTo>
                    <a:pt x="2596" y="1"/>
                    <a:pt x="2346" y="38"/>
                    <a:pt x="2107" y="111"/>
                  </a:cubicBezTo>
                  <a:cubicBezTo>
                    <a:pt x="1234" y="419"/>
                    <a:pt x="549" y="1413"/>
                    <a:pt x="549" y="1413"/>
                  </a:cubicBezTo>
                  <a:cubicBezTo>
                    <a:pt x="549" y="1413"/>
                    <a:pt x="206" y="2389"/>
                    <a:pt x="104" y="2629"/>
                  </a:cubicBezTo>
                  <a:cubicBezTo>
                    <a:pt x="18" y="2868"/>
                    <a:pt x="1" y="4872"/>
                    <a:pt x="241" y="5163"/>
                  </a:cubicBezTo>
                  <a:cubicBezTo>
                    <a:pt x="463" y="5455"/>
                    <a:pt x="1097" y="5797"/>
                    <a:pt x="1320" y="5934"/>
                  </a:cubicBezTo>
                  <a:cubicBezTo>
                    <a:pt x="1335" y="5945"/>
                    <a:pt x="1345" y="5949"/>
                    <a:pt x="1350" y="5949"/>
                  </a:cubicBezTo>
                  <a:cubicBezTo>
                    <a:pt x="1431" y="5949"/>
                    <a:pt x="682" y="5005"/>
                    <a:pt x="635" y="4701"/>
                  </a:cubicBezTo>
                  <a:cubicBezTo>
                    <a:pt x="617" y="4256"/>
                    <a:pt x="617" y="3810"/>
                    <a:pt x="652" y="3365"/>
                  </a:cubicBezTo>
                  <a:cubicBezTo>
                    <a:pt x="652" y="3365"/>
                    <a:pt x="1320" y="5026"/>
                    <a:pt x="1714" y="5198"/>
                  </a:cubicBezTo>
                  <a:cubicBezTo>
                    <a:pt x="1795" y="5232"/>
                    <a:pt x="1902" y="5245"/>
                    <a:pt x="2022" y="5245"/>
                  </a:cubicBezTo>
                  <a:cubicBezTo>
                    <a:pt x="2510" y="5245"/>
                    <a:pt x="3217" y="5020"/>
                    <a:pt x="3341" y="4992"/>
                  </a:cubicBezTo>
                  <a:cubicBezTo>
                    <a:pt x="3495" y="4941"/>
                    <a:pt x="1919" y="4889"/>
                    <a:pt x="1731" y="4650"/>
                  </a:cubicBezTo>
                  <a:cubicBezTo>
                    <a:pt x="1542" y="4410"/>
                    <a:pt x="1114" y="2560"/>
                    <a:pt x="1114" y="2560"/>
                  </a:cubicBezTo>
                  <a:lnTo>
                    <a:pt x="1114" y="2560"/>
                  </a:lnTo>
                  <a:cubicBezTo>
                    <a:pt x="1114" y="2560"/>
                    <a:pt x="3289" y="2903"/>
                    <a:pt x="3443" y="2903"/>
                  </a:cubicBezTo>
                  <a:cubicBezTo>
                    <a:pt x="3598" y="2886"/>
                    <a:pt x="3752" y="2406"/>
                    <a:pt x="3786" y="2218"/>
                  </a:cubicBezTo>
                  <a:cubicBezTo>
                    <a:pt x="3796" y="2119"/>
                    <a:pt x="3209" y="2094"/>
                    <a:pt x="2670" y="2094"/>
                  </a:cubicBezTo>
                  <a:cubicBezTo>
                    <a:pt x="2274" y="2094"/>
                    <a:pt x="1903" y="2108"/>
                    <a:pt x="1816" y="2115"/>
                  </a:cubicBezTo>
                  <a:cubicBezTo>
                    <a:pt x="1611" y="2115"/>
                    <a:pt x="1217" y="1567"/>
                    <a:pt x="1097" y="1567"/>
                  </a:cubicBezTo>
                  <a:cubicBezTo>
                    <a:pt x="977" y="1567"/>
                    <a:pt x="2364" y="591"/>
                    <a:pt x="2638" y="573"/>
                  </a:cubicBezTo>
                  <a:cubicBezTo>
                    <a:pt x="2644" y="573"/>
                    <a:pt x="2649" y="573"/>
                    <a:pt x="2655" y="573"/>
                  </a:cubicBezTo>
                  <a:cubicBezTo>
                    <a:pt x="2962" y="573"/>
                    <a:pt x="4256" y="1002"/>
                    <a:pt x="4642" y="1019"/>
                  </a:cubicBezTo>
                  <a:cubicBezTo>
                    <a:pt x="4651" y="1019"/>
                    <a:pt x="4660" y="1019"/>
                    <a:pt x="4668" y="1019"/>
                  </a:cubicBezTo>
                  <a:cubicBezTo>
                    <a:pt x="5039" y="1019"/>
                    <a:pt x="5106" y="657"/>
                    <a:pt x="5173" y="573"/>
                  </a:cubicBezTo>
                  <a:cubicBezTo>
                    <a:pt x="5225" y="471"/>
                    <a:pt x="4197" y="402"/>
                    <a:pt x="3974" y="282"/>
                  </a:cubicBezTo>
                  <a:cubicBezTo>
                    <a:pt x="3628" y="93"/>
                    <a:pt x="3237" y="1"/>
                    <a:pt x="2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2"/>
          <p:cNvSpPr txBox="1"/>
          <p:nvPr>
            <p:ph type="ctrTitle"/>
          </p:nvPr>
        </p:nvSpPr>
        <p:spPr>
          <a:xfrm>
            <a:off x="846094" y="1133017"/>
            <a:ext cx="4225500" cy="21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7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4" name="Google Shape;94;p2"/>
          <p:cNvSpPr txBox="1"/>
          <p:nvPr>
            <p:ph idx="1" type="subTitle"/>
          </p:nvPr>
        </p:nvSpPr>
        <p:spPr>
          <a:xfrm>
            <a:off x="737794" y="3395067"/>
            <a:ext cx="44421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1"/>
          <p:cNvSpPr/>
          <p:nvPr/>
        </p:nvSpPr>
        <p:spPr>
          <a:xfrm flipH="1">
            <a:off x="494148" y="-1135033"/>
            <a:ext cx="8155705" cy="11261411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8" name="Google Shape;778;p11"/>
          <p:cNvGrpSpPr/>
          <p:nvPr/>
        </p:nvGrpSpPr>
        <p:grpSpPr>
          <a:xfrm>
            <a:off x="8523141" y="1508192"/>
            <a:ext cx="852843" cy="687139"/>
            <a:chOff x="4920400" y="2067075"/>
            <a:chExt cx="530375" cy="427325"/>
          </a:xfrm>
        </p:grpSpPr>
        <p:sp>
          <p:nvSpPr>
            <p:cNvPr id="779" name="Google Shape;779;p11"/>
            <p:cNvSpPr/>
            <p:nvPr/>
          </p:nvSpPr>
          <p:spPr>
            <a:xfrm>
              <a:off x="4920400" y="2067075"/>
              <a:ext cx="530375" cy="427325"/>
            </a:xfrm>
            <a:custGeom>
              <a:rect b="b" l="l" r="r" t="t"/>
              <a:pathLst>
                <a:path extrusionOk="0" h="17093" w="21215">
                  <a:moveTo>
                    <a:pt x="10552" y="1"/>
                  </a:moveTo>
                  <a:cubicBezTo>
                    <a:pt x="8295" y="1"/>
                    <a:pt x="6376" y="1954"/>
                    <a:pt x="5321" y="3366"/>
                  </a:cubicBezTo>
                  <a:cubicBezTo>
                    <a:pt x="4088" y="4976"/>
                    <a:pt x="46" y="6534"/>
                    <a:pt x="11" y="10713"/>
                  </a:cubicBezTo>
                  <a:cubicBezTo>
                    <a:pt x="0" y="13456"/>
                    <a:pt x="2985" y="17092"/>
                    <a:pt x="7057" y="17092"/>
                  </a:cubicBezTo>
                  <a:cubicBezTo>
                    <a:pt x="9189" y="17092"/>
                    <a:pt x="11619" y="16096"/>
                    <a:pt x="14073" y="13454"/>
                  </a:cubicBezTo>
                  <a:cubicBezTo>
                    <a:pt x="21215" y="5764"/>
                    <a:pt x="14295" y="900"/>
                    <a:pt x="11606" y="146"/>
                  </a:cubicBezTo>
                  <a:cubicBezTo>
                    <a:pt x="11248" y="46"/>
                    <a:pt x="10896" y="1"/>
                    <a:pt x="10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1"/>
            <p:cNvSpPr/>
            <p:nvPr/>
          </p:nvSpPr>
          <p:spPr>
            <a:xfrm>
              <a:off x="4920400" y="2067075"/>
              <a:ext cx="530375" cy="427325"/>
            </a:xfrm>
            <a:custGeom>
              <a:rect b="b" l="l" r="r" t="t"/>
              <a:pathLst>
                <a:path extrusionOk="0" h="17093" w="21215">
                  <a:moveTo>
                    <a:pt x="10552" y="1"/>
                  </a:moveTo>
                  <a:cubicBezTo>
                    <a:pt x="8295" y="1"/>
                    <a:pt x="6376" y="1954"/>
                    <a:pt x="5321" y="3366"/>
                  </a:cubicBezTo>
                  <a:cubicBezTo>
                    <a:pt x="4088" y="4976"/>
                    <a:pt x="46" y="6534"/>
                    <a:pt x="11" y="10713"/>
                  </a:cubicBezTo>
                  <a:cubicBezTo>
                    <a:pt x="0" y="13456"/>
                    <a:pt x="2985" y="17092"/>
                    <a:pt x="7057" y="17092"/>
                  </a:cubicBezTo>
                  <a:cubicBezTo>
                    <a:pt x="9189" y="17092"/>
                    <a:pt x="11619" y="16096"/>
                    <a:pt x="14073" y="13454"/>
                  </a:cubicBezTo>
                  <a:cubicBezTo>
                    <a:pt x="21215" y="5764"/>
                    <a:pt x="14295" y="900"/>
                    <a:pt x="11606" y="146"/>
                  </a:cubicBezTo>
                  <a:cubicBezTo>
                    <a:pt x="11248" y="46"/>
                    <a:pt x="10896" y="1"/>
                    <a:pt x="10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1"/>
            <p:cNvSpPr/>
            <p:nvPr/>
          </p:nvSpPr>
          <p:spPr>
            <a:xfrm>
              <a:off x="4966925" y="2067275"/>
              <a:ext cx="483425" cy="427025"/>
            </a:xfrm>
            <a:custGeom>
              <a:rect b="b" l="l" r="r" t="t"/>
              <a:pathLst>
                <a:path extrusionOk="0" h="17081" w="19337">
                  <a:moveTo>
                    <a:pt x="8666" y="0"/>
                  </a:moveTo>
                  <a:cubicBezTo>
                    <a:pt x="7963" y="0"/>
                    <a:pt x="7266" y="179"/>
                    <a:pt x="6628" y="532"/>
                  </a:cubicBezTo>
                  <a:cubicBezTo>
                    <a:pt x="11835" y="3375"/>
                    <a:pt x="10996" y="12127"/>
                    <a:pt x="6234" y="14902"/>
                  </a:cubicBezTo>
                  <a:cubicBezTo>
                    <a:pt x="5134" y="15544"/>
                    <a:pt x="4110" y="15798"/>
                    <a:pt x="3177" y="15798"/>
                  </a:cubicBezTo>
                  <a:cubicBezTo>
                    <a:pt x="1947" y="15798"/>
                    <a:pt x="877" y="15356"/>
                    <a:pt x="0" y="14782"/>
                  </a:cubicBezTo>
                  <a:lnTo>
                    <a:pt x="0" y="14782"/>
                  </a:lnTo>
                  <a:cubicBezTo>
                    <a:pt x="1262" y="16103"/>
                    <a:pt x="3084" y="17081"/>
                    <a:pt x="5196" y="17081"/>
                  </a:cubicBezTo>
                  <a:cubicBezTo>
                    <a:pt x="7327" y="17081"/>
                    <a:pt x="9752" y="16086"/>
                    <a:pt x="12195" y="13446"/>
                  </a:cubicBezTo>
                  <a:cubicBezTo>
                    <a:pt x="19337" y="5756"/>
                    <a:pt x="12434" y="874"/>
                    <a:pt x="9728" y="138"/>
                  </a:cubicBezTo>
                  <a:cubicBezTo>
                    <a:pt x="9378" y="46"/>
                    <a:pt x="9021" y="0"/>
                    <a:pt x="8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1"/>
            <p:cNvSpPr/>
            <p:nvPr/>
          </p:nvSpPr>
          <p:spPr>
            <a:xfrm>
              <a:off x="5179650" y="2171875"/>
              <a:ext cx="31775" cy="34800"/>
            </a:xfrm>
            <a:custGeom>
              <a:rect b="b" l="l" r="r" t="t"/>
              <a:pathLst>
                <a:path extrusionOk="0" h="1392" w="1271">
                  <a:moveTo>
                    <a:pt x="381" y="1"/>
                  </a:moveTo>
                  <a:cubicBezTo>
                    <a:pt x="1" y="1"/>
                    <a:pt x="430" y="1391"/>
                    <a:pt x="811" y="1391"/>
                  </a:cubicBezTo>
                  <a:cubicBezTo>
                    <a:pt x="827" y="1391"/>
                    <a:pt x="844" y="1389"/>
                    <a:pt x="860" y="1383"/>
                  </a:cubicBezTo>
                  <a:cubicBezTo>
                    <a:pt x="1271" y="1263"/>
                    <a:pt x="962" y="184"/>
                    <a:pt x="449" y="13"/>
                  </a:cubicBezTo>
                  <a:cubicBezTo>
                    <a:pt x="424" y="5"/>
                    <a:pt x="401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1"/>
            <p:cNvSpPr/>
            <p:nvPr/>
          </p:nvSpPr>
          <p:spPr>
            <a:xfrm>
              <a:off x="4941650" y="2384025"/>
              <a:ext cx="7725" cy="14150"/>
            </a:xfrm>
            <a:custGeom>
              <a:rect b="b" l="l" r="r" t="t"/>
              <a:pathLst>
                <a:path extrusionOk="0" h="566" w="309">
                  <a:moveTo>
                    <a:pt x="35" y="1"/>
                  </a:moveTo>
                  <a:cubicBezTo>
                    <a:pt x="18" y="1"/>
                    <a:pt x="1" y="14"/>
                    <a:pt x="1" y="39"/>
                  </a:cubicBezTo>
                  <a:cubicBezTo>
                    <a:pt x="1" y="125"/>
                    <a:pt x="18" y="228"/>
                    <a:pt x="69" y="313"/>
                  </a:cubicBezTo>
                  <a:cubicBezTo>
                    <a:pt x="103" y="399"/>
                    <a:pt x="155" y="485"/>
                    <a:pt x="206" y="553"/>
                  </a:cubicBezTo>
                  <a:cubicBezTo>
                    <a:pt x="223" y="562"/>
                    <a:pt x="236" y="566"/>
                    <a:pt x="249" y="566"/>
                  </a:cubicBezTo>
                  <a:cubicBezTo>
                    <a:pt x="262" y="566"/>
                    <a:pt x="275" y="562"/>
                    <a:pt x="292" y="553"/>
                  </a:cubicBezTo>
                  <a:cubicBezTo>
                    <a:pt x="309" y="536"/>
                    <a:pt x="309" y="502"/>
                    <a:pt x="292" y="485"/>
                  </a:cubicBezTo>
                  <a:cubicBezTo>
                    <a:pt x="172" y="365"/>
                    <a:pt x="103" y="211"/>
                    <a:pt x="69" y="39"/>
                  </a:cubicBezTo>
                  <a:cubicBezTo>
                    <a:pt x="69" y="14"/>
                    <a:pt x="52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1"/>
            <p:cNvSpPr/>
            <p:nvPr/>
          </p:nvSpPr>
          <p:spPr>
            <a:xfrm>
              <a:off x="4923675" y="2261225"/>
              <a:ext cx="28925" cy="106850"/>
            </a:xfrm>
            <a:custGeom>
              <a:rect b="b" l="l" r="r" t="t"/>
              <a:pathLst>
                <a:path extrusionOk="0" h="4274" w="1157">
                  <a:moveTo>
                    <a:pt x="1055" y="1"/>
                  </a:moveTo>
                  <a:cubicBezTo>
                    <a:pt x="1039" y="1"/>
                    <a:pt x="1023" y="6"/>
                    <a:pt x="1011" y="19"/>
                  </a:cubicBezTo>
                  <a:cubicBezTo>
                    <a:pt x="788" y="310"/>
                    <a:pt x="583" y="635"/>
                    <a:pt x="446" y="961"/>
                  </a:cubicBezTo>
                  <a:cubicBezTo>
                    <a:pt x="360" y="1166"/>
                    <a:pt x="326" y="1389"/>
                    <a:pt x="257" y="1594"/>
                  </a:cubicBezTo>
                  <a:cubicBezTo>
                    <a:pt x="172" y="1800"/>
                    <a:pt x="0" y="1920"/>
                    <a:pt x="35" y="2160"/>
                  </a:cubicBezTo>
                  <a:cubicBezTo>
                    <a:pt x="69" y="2245"/>
                    <a:pt x="69" y="2348"/>
                    <a:pt x="86" y="2434"/>
                  </a:cubicBezTo>
                  <a:cubicBezTo>
                    <a:pt x="86" y="2519"/>
                    <a:pt x="52" y="2605"/>
                    <a:pt x="52" y="2690"/>
                  </a:cubicBezTo>
                  <a:cubicBezTo>
                    <a:pt x="35" y="2879"/>
                    <a:pt x="35" y="3067"/>
                    <a:pt x="86" y="3256"/>
                  </a:cubicBezTo>
                  <a:cubicBezTo>
                    <a:pt x="223" y="3615"/>
                    <a:pt x="411" y="3958"/>
                    <a:pt x="651" y="4266"/>
                  </a:cubicBezTo>
                  <a:cubicBezTo>
                    <a:pt x="656" y="4271"/>
                    <a:pt x="663" y="4273"/>
                    <a:pt x="669" y="4273"/>
                  </a:cubicBezTo>
                  <a:cubicBezTo>
                    <a:pt x="684" y="4273"/>
                    <a:pt x="698" y="4261"/>
                    <a:pt x="685" y="4249"/>
                  </a:cubicBezTo>
                  <a:cubicBezTo>
                    <a:pt x="463" y="3941"/>
                    <a:pt x="309" y="3598"/>
                    <a:pt x="223" y="3239"/>
                  </a:cubicBezTo>
                  <a:cubicBezTo>
                    <a:pt x="189" y="3016"/>
                    <a:pt x="189" y="2810"/>
                    <a:pt x="223" y="2605"/>
                  </a:cubicBezTo>
                  <a:cubicBezTo>
                    <a:pt x="257" y="2416"/>
                    <a:pt x="343" y="2348"/>
                    <a:pt x="429" y="2177"/>
                  </a:cubicBezTo>
                  <a:cubicBezTo>
                    <a:pt x="497" y="2005"/>
                    <a:pt x="429" y="1868"/>
                    <a:pt x="429" y="1697"/>
                  </a:cubicBezTo>
                  <a:cubicBezTo>
                    <a:pt x="446" y="1492"/>
                    <a:pt x="497" y="1303"/>
                    <a:pt x="566" y="1115"/>
                  </a:cubicBezTo>
                  <a:cubicBezTo>
                    <a:pt x="720" y="772"/>
                    <a:pt x="908" y="430"/>
                    <a:pt x="1131" y="104"/>
                  </a:cubicBezTo>
                  <a:cubicBezTo>
                    <a:pt x="1157" y="53"/>
                    <a:pt x="1104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1"/>
            <p:cNvSpPr/>
            <p:nvPr/>
          </p:nvSpPr>
          <p:spPr>
            <a:xfrm>
              <a:off x="5215675" y="2087400"/>
              <a:ext cx="75825" cy="68225"/>
            </a:xfrm>
            <a:custGeom>
              <a:rect b="b" l="l" r="r" t="t"/>
              <a:pathLst>
                <a:path extrusionOk="0" h="2729" w="3033">
                  <a:moveTo>
                    <a:pt x="18" y="1"/>
                  </a:moveTo>
                  <a:cubicBezTo>
                    <a:pt x="1" y="1"/>
                    <a:pt x="1" y="18"/>
                    <a:pt x="18" y="18"/>
                  </a:cubicBezTo>
                  <a:lnTo>
                    <a:pt x="35" y="18"/>
                  </a:lnTo>
                  <a:cubicBezTo>
                    <a:pt x="344" y="172"/>
                    <a:pt x="635" y="326"/>
                    <a:pt x="909" y="532"/>
                  </a:cubicBezTo>
                  <a:cubicBezTo>
                    <a:pt x="1200" y="720"/>
                    <a:pt x="1474" y="943"/>
                    <a:pt x="1714" y="1183"/>
                  </a:cubicBezTo>
                  <a:cubicBezTo>
                    <a:pt x="1940" y="1363"/>
                    <a:pt x="2099" y="1624"/>
                    <a:pt x="2193" y="1905"/>
                  </a:cubicBezTo>
                  <a:lnTo>
                    <a:pt x="2193" y="1905"/>
                  </a:lnTo>
                  <a:cubicBezTo>
                    <a:pt x="2195" y="1918"/>
                    <a:pt x="2199" y="1931"/>
                    <a:pt x="2205" y="1943"/>
                  </a:cubicBezTo>
                  <a:lnTo>
                    <a:pt x="2205" y="1943"/>
                  </a:lnTo>
                  <a:cubicBezTo>
                    <a:pt x="2213" y="1969"/>
                    <a:pt x="2221" y="1996"/>
                    <a:pt x="2228" y="2022"/>
                  </a:cubicBezTo>
                  <a:cubicBezTo>
                    <a:pt x="2262" y="2296"/>
                    <a:pt x="2313" y="2604"/>
                    <a:pt x="2604" y="2724"/>
                  </a:cubicBezTo>
                  <a:cubicBezTo>
                    <a:pt x="2619" y="2727"/>
                    <a:pt x="2633" y="2728"/>
                    <a:pt x="2647" y="2728"/>
                  </a:cubicBezTo>
                  <a:cubicBezTo>
                    <a:pt x="2712" y="2728"/>
                    <a:pt x="2764" y="2695"/>
                    <a:pt x="2793" y="2638"/>
                  </a:cubicBezTo>
                  <a:cubicBezTo>
                    <a:pt x="3032" y="2279"/>
                    <a:pt x="2690" y="1936"/>
                    <a:pt x="2365" y="1765"/>
                  </a:cubicBezTo>
                  <a:cubicBezTo>
                    <a:pt x="2349" y="1759"/>
                    <a:pt x="2333" y="1756"/>
                    <a:pt x="2318" y="1756"/>
                  </a:cubicBezTo>
                  <a:cubicBezTo>
                    <a:pt x="2301" y="1756"/>
                    <a:pt x="2285" y="1760"/>
                    <a:pt x="2271" y="1766"/>
                  </a:cubicBezTo>
                  <a:lnTo>
                    <a:pt x="2271" y="1766"/>
                  </a:lnTo>
                  <a:cubicBezTo>
                    <a:pt x="2268" y="1760"/>
                    <a:pt x="2265" y="1754"/>
                    <a:pt x="2262" y="1748"/>
                  </a:cubicBezTo>
                  <a:cubicBezTo>
                    <a:pt x="2125" y="1474"/>
                    <a:pt x="1936" y="1217"/>
                    <a:pt x="1697" y="1011"/>
                  </a:cubicBezTo>
                  <a:cubicBezTo>
                    <a:pt x="1200" y="566"/>
                    <a:pt x="635" y="224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1"/>
            <p:cNvSpPr/>
            <p:nvPr/>
          </p:nvSpPr>
          <p:spPr>
            <a:xfrm>
              <a:off x="5087800" y="2376450"/>
              <a:ext cx="161150" cy="103250"/>
            </a:xfrm>
            <a:custGeom>
              <a:rect b="b" l="l" r="r" t="t"/>
              <a:pathLst>
                <a:path extrusionOk="0" h="4130" w="6446">
                  <a:moveTo>
                    <a:pt x="6372" y="1"/>
                  </a:moveTo>
                  <a:cubicBezTo>
                    <a:pt x="6354" y="1"/>
                    <a:pt x="6338" y="10"/>
                    <a:pt x="6332" y="34"/>
                  </a:cubicBezTo>
                  <a:cubicBezTo>
                    <a:pt x="6058" y="651"/>
                    <a:pt x="5561" y="1147"/>
                    <a:pt x="4928" y="1387"/>
                  </a:cubicBezTo>
                  <a:cubicBezTo>
                    <a:pt x="4636" y="1490"/>
                    <a:pt x="4311" y="1473"/>
                    <a:pt x="4037" y="1610"/>
                  </a:cubicBezTo>
                  <a:cubicBezTo>
                    <a:pt x="3797" y="1712"/>
                    <a:pt x="3626" y="1918"/>
                    <a:pt x="3523" y="2158"/>
                  </a:cubicBezTo>
                  <a:cubicBezTo>
                    <a:pt x="3438" y="2415"/>
                    <a:pt x="3386" y="2689"/>
                    <a:pt x="3386" y="2963"/>
                  </a:cubicBezTo>
                  <a:cubicBezTo>
                    <a:pt x="3369" y="3271"/>
                    <a:pt x="3283" y="3442"/>
                    <a:pt x="3009" y="3562"/>
                  </a:cubicBezTo>
                  <a:cubicBezTo>
                    <a:pt x="2855" y="3631"/>
                    <a:pt x="2718" y="3665"/>
                    <a:pt x="2564" y="3682"/>
                  </a:cubicBezTo>
                  <a:cubicBezTo>
                    <a:pt x="1725" y="3819"/>
                    <a:pt x="903" y="3905"/>
                    <a:pt x="64" y="4025"/>
                  </a:cubicBezTo>
                  <a:cubicBezTo>
                    <a:pt x="0" y="4040"/>
                    <a:pt x="25" y="4129"/>
                    <a:pt x="83" y="4129"/>
                  </a:cubicBezTo>
                  <a:cubicBezTo>
                    <a:pt x="88" y="4129"/>
                    <a:pt x="93" y="4129"/>
                    <a:pt x="98" y="4127"/>
                  </a:cubicBezTo>
                  <a:cubicBezTo>
                    <a:pt x="543" y="4076"/>
                    <a:pt x="988" y="3990"/>
                    <a:pt x="1434" y="3939"/>
                  </a:cubicBezTo>
                  <a:cubicBezTo>
                    <a:pt x="1879" y="3870"/>
                    <a:pt x="2290" y="3853"/>
                    <a:pt x="2701" y="3768"/>
                  </a:cubicBezTo>
                  <a:cubicBezTo>
                    <a:pt x="2958" y="3751"/>
                    <a:pt x="3181" y="3631"/>
                    <a:pt x="3352" y="3442"/>
                  </a:cubicBezTo>
                  <a:cubicBezTo>
                    <a:pt x="3523" y="3185"/>
                    <a:pt x="3489" y="2809"/>
                    <a:pt x="3575" y="2500"/>
                  </a:cubicBezTo>
                  <a:cubicBezTo>
                    <a:pt x="3626" y="2089"/>
                    <a:pt x="3951" y="1764"/>
                    <a:pt x="4362" y="1712"/>
                  </a:cubicBezTo>
                  <a:cubicBezTo>
                    <a:pt x="4688" y="1661"/>
                    <a:pt x="4996" y="1558"/>
                    <a:pt x="5287" y="1421"/>
                  </a:cubicBezTo>
                  <a:cubicBezTo>
                    <a:pt x="5818" y="1130"/>
                    <a:pt x="6229" y="651"/>
                    <a:pt x="6435" y="68"/>
                  </a:cubicBezTo>
                  <a:cubicBezTo>
                    <a:pt x="6446" y="35"/>
                    <a:pt x="6406" y="1"/>
                    <a:pt x="6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1"/>
            <p:cNvSpPr/>
            <p:nvPr/>
          </p:nvSpPr>
          <p:spPr>
            <a:xfrm>
              <a:off x="5159900" y="2130200"/>
              <a:ext cx="25850" cy="20850"/>
            </a:xfrm>
            <a:custGeom>
              <a:rect b="b" l="l" r="r" t="t"/>
              <a:pathLst>
                <a:path extrusionOk="0" h="834" w="1034">
                  <a:moveTo>
                    <a:pt x="249" y="1"/>
                  </a:moveTo>
                  <a:cubicBezTo>
                    <a:pt x="1" y="1"/>
                    <a:pt x="355" y="834"/>
                    <a:pt x="638" y="834"/>
                  </a:cubicBezTo>
                  <a:cubicBezTo>
                    <a:pt x="675" y="834"/>
                    <a:pt x="710" y="820"/>
                    <a:pt x="742" y="789"/>
                  </a:cubicBezTo>
                  <a:cubicBezTo>
                    <a:pt x="1033" y="533"/>
                    <a:pt x="571" y="19"/>
                    <a:pt x="262" y="2"/>
                  </a:cubicBezTo>
                  <a:cubicBezTo>
                    <a:pt x="258" y="1"/>
                    <a:pt x="253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1"/>
            <p:cNvSpPr/>
            <p:nvPr/>
          </p:nvSpPr>
          <p:spPr>
            <a:xfrm>
              <a:off x="5284200" y="2267675"/>
              <a:ext cx="44125" cy="61675"/>
            </a:xfrm>
            <a:custGeom>
              <a:rect b="b" l="l" r="r" t="t"/>
              <a:pathLst>
                <a:path extrusionOk="0" fill="none" h="2467" w="1765">
                  <a:moveTo>
                    <a:pt x="1576" y="292"/>
                  </a:moveTo>
                  <a:cubicBezTo>
                    <a:pt x="1764" y="583"/>
                    <a:pt x="1764" y="960"/>
                    <a:pt x="1576" y="1251"/>
                  </a:cubicBezTo>
                  <a:cubicBezTo>
                    <a:pt x="1251" y="1833"/>
                    <a:pt x="1011" y="2467"/>
                    <a:pt x="600" y="2176"/>
                  </a:cubicBezTo>
                  <a:cubicBezTo>
                    <a:pt x="189" y="1884"/>
                    <a:pt x="0" y="1490"/>
                    <a:pt x="428" y="1011"/>
                  </a:cubicBezTo>
                  <a:cubicBezTo>
                    <a:pt x="840" y="531"/>
                    <a:pt x="737" y="206"/>
                    <a:pt x="1096" y="69"/>
                  </a:cubicBezTo>
                  <a:cubicBezTo>
                    <a:pt x="1285" y="0"/>
                    <a:pt x="1507" y="86"/>
                    <a:pt x="1576" y="29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1"/>
            <p:cNvSpPr/>
            <p:nvPr/>
          </p:nvSpPr>
          <p:spPr>
            <a:xfrm>
              <a:off x="5119350" y="237790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1606" y="1"/>
                  </a:moveTo>
                  <a:cubicBezTo>
                    <a:pt x="1407" y="1"/>
                    <a:pt x="1093" y="679"/>
                    <a:pt x="942" y="952"/>
                  </a:cubicBezTo>
                  <a:cubicBezTo>
                    <a:pt x="771" y="1312"/>
                    <a:pt x="0" y="1398"/>
                    <a:pt x="0" y="1723"/>
                  </a:cubicBezTo>
                  <a:cubicBezTo>
                    <a:pt x="0" y="1787"/>
                    <a:pt x="29" y="1812"/>
                    <a:pt x="76" y="1812"/>
                  </a:cubicBezTo>
                  <a:cubicBezTo>
                    <a:pt x="267" y="1812"/>
                    <a:pt x="754" y="1380"/>
                    <a:pt x="754" y="1380"/>
                  </a:cubicBezTo>
                  <a:cubicBezTo>
                    <a:pt x="1028" y="1209"/>
                    <a:pt x="1884" y="661"/>
                    <a:pt x="1730" y="147"/>
                  </a:cubicBezTo>
                  <a:cubicBezTo>
                    <a:pt x="1699" y="44"/>
                    <a:pt x="1656" y="1"/>
                    <a:pt x="16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1"/>
            <p:cNvSpPr/>
            <p:nvPr/>
          </p:nvSpPr>
          <p:spPr>
            <a:xfrm>
              <a:off x="5128775" y="2105325"/>
              <a:ext cx="24975" cy="11800"/>
            </a:xfrm>
            <a:custGeom>
              <a:rect b="b" l="l" r="r" t="t"/>
              <a:pathLst>
                <a:path extrusionOk="0" h="472" w="999">
                  <a:moveTo>
                    <a:pt x="403" y="0"/>
                  </a:moveTo>
                  <a:cubicBezTo>
                    <a:pt x="389" y="0"/>
                    <a:pt x="374" y="1"/>
                    <a:pt x="360" y="3"/>
                  </a:cubicBezTo>
                  <a:cubicBezTo>
                    <a:pt x="0" y="55"/>
                    <a:pt x="788" y="466"/>
                    <a:pt x="788" y="466"/>
                  </a:cubicBezTo>
                  <a:cubicBezTo>
                    <a:pt x="802" y="470"/>
                    <a:pt x="815" y="471"/>
                    <a:pt x="826" y="471"/>
                  </a:cubicBezTo>
                  <a:cubicBezTo>
                    <a:pt x="999" y="471"/>
                    <a:pt x="711" y="0"/>
                    <a:pt x="4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1"/>
            <p:cNvSpPr/>
            <p:nvPr/>
          </p:nvSpPr>
          <p:spPr>
            <a:xfrm>
              <a:off x="5018075" y="2424525"/>
              <a:ext cx="31925" cy="17450"/>
            </a:xfrm>
            <a:custGeom>
              <a:rect b="b" l="l" r="r" t="t"/>
              <a:pathLst>
                <a:path extrusionOk="0" h="698" w="1277">
                  <a:moveTo>
                    <a:pt x="947" y="0"/>
                  </a:moveTo>
                  <a:cubicBezTo>
                    <a:pt x="609" y="0"/>
                    <a:pt x="121" y="192"/>
                    <a:pt x="44" y="492"/>
                  </a:cubicBezTo>
                  <a:cubicBezTo>
                    <a:pt x="0" y="639"/>
                    <a:pt x="109" y="698"/>
                    <a:pt x="278" y="698"/>
                  </a:cubicBezTo>
                  <a:cubicBezTo>
                    <a:pt x="640" y="698"/>
                    <a:pt x="1277" y="429"/>
                    <a:pt x="1277" y="183"/>
                  </a:cubicBezTo>
                  <a:cubicBezTo>
                    <a:pt x="1271" y="57"/>
                    <a:pt x="1131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1"/>
            <p:cNvSpPr/>
            <p:nvPr/>
          </p:nvSpPr>
          <p:spPr>
            <a:xfrm>
              <a:off x="5123525" y="2241275"/>
              <a:ext cx="23675" cy="25575"/>
            </a:xfrm>
            <a:custGeom>
              <a:rect b="b" l="l" r="r" t="t"/>
              <a:pathLst>
                <a:path extrusionOk="0" h="1023" w="947">
                  <a:moveTo>
                    <a:pt x="682" y="0"/>
                  </a:moveTo>
                  <a:cubicBezTo>
                    <a:pt x="432" y="0"/>
                    <a:pt x="0" y="1022"/>
                    <a:pt x="373" y="1022"/>
                  </a:cubicBezTo>
                  <a:cubicBezTo>
                    <a:pt x="376" y="1022"/>
                    <a:pt x="378" y="1022"/>
                    <a:pt x="381" y="1022"/>
                  </a:cubicBezTo>
                  <a:cubicBezTo>
                    <a:pt x="775" y="1005"/>
                    <a:pt x="947" y="132"/>
                    <a:pt x="724" y="12"/>
                  </a:cubicBezTo>
                  <a:cubicBezTo>
                    <a:pt x="711" y="4"/>
                    <a:pt x="697" y="0"/>
                    <a:pt x="6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1"/>
            <p:cNvSpPr/>
            <p:nvPr/>
          </p:nvSpPr>
          <p:spPr>
            <a:xfrm>
              <a:off x="5287825" y="2226500"/>
              <a:ext cx="26800" cy="24625"/>
            </a:xfrm>
            <a:custGeom>
              <a:rect b="b" l="l" r="r" t="t"/>
              <a:pathLst>
                <a:path extrusionOk="0" h="985" w="1072">
                  <a:moveTo>
                    <a:pt x="320" y="0"/>
                  </a:moveTo>
                  <a:cubicBezTo>
                    <a:pt x="0" y="0"/>
                    <a:pt x="179" y="984"/>
                    <a:pt x="578" y="984"/>
                  </a:cubicBezTo>
                  <a:cubicBezTo>
                    <a:pt x="594" y="984"/>
                    <a:pt x="610" y="983"/>
                    <a:pt x="626" y="979"/>
                  </a:cubicBezTo>
                  <a:cubicBezTo>
                    <a:pt x="1071" y="911"/>
                    <a:pt x="729" y="55"/>
                    <a:pt x="352" y="3"/>
                  </a:cubicBezTo>
                  <a:cubicBezTo>
                    <a:pt x="341" y="1"/>
                    <a:pt x="330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" name="Google Shape;794;p11"/>
          <p:cNvGrpSpPr/>
          <p:nvPr/>
        </p:nvGrpSpPr>
        <p:grpSpPr>
          <a:xfrm>
            <a:off x="8446260" y="3054795"/>
            <a:ext cx="1006617" cy="1041177"/>
            <a:chOff x="4791650" y="538625"/>
            <a:chExt cx="731075" cy="756175"/>
          </a:xfrm>
        </p:grpSpPr>
        <p:sp>
          <p:nvSpPr>
            <p:cNvPr id="795" name="Google Shape;795;p11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1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1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1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1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1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" name="Google Shape;801;p11"/>
          <p:cNvGrpSpPr/>
          <p:nvPr/>
        </p:nvGrpSpPr>
        <p:grpSpPr>
          <a:xfrm>
            <a:off x="-426098" y="2786417"/>
            <a:ext cx="1148474" cy="1046607"/>
            <a:chOff x="3080800" y="238100"/>
            <a:chExt cx="714225" cy="650875"/>
          </a:xfrm>
        </p:grpSpPr>
        <p:sp>
          <p:nvSpPr>
            <p:cNvPr id="802" name="Google Shape;802;p11"/>
            <p:cNvSpPr/>
            <p:nvPr/>
          </p:nvSpPr>
          <p:spPr>
            <a:xfrm>
              <a:off x="3511975" y="238100"/>
              <a:ext cx="283050" cy="304050"/>
            </a:xfrm>
            <a:custGeom>
              <a:rect b="b" l="l" r="r" t="t"/>
              <a:pathLst>
                <a:path extrusionOk="0" h="12162" w="11322">
                  <a:moveTo>
                    <a:pt x="4640" y="1"/>
                  </a:moveTo>
                  <a:cubicBezTo>
                    <a:pt x="4124" y="1"/>
                    <a:pt x="2039" y="8479"/>
                    <a:pt x="1919" y="9010"/>
                  </a:cubicBezTo>
                  <a:cubicBezTo>
                    <a:pt x="1914" y="9030"/>
                    <a:pt x="1911" y="9040"/>
                    <a:pt x="1909" y="9040"/>
                  </a:cubicBezTo>
                  <a:lnTo>
                    <a:pt x="1909" y="9040"/>
                  </a:lnTo>
                  <a:cubicBezTo>
                    <a:pt x="1874" y="9040"/>
                    <a:pt x="3049" y="2418"/>
                    <a:pt x="3032" y="2039"/>
                  </a:cubicBezTo>
                  <a:cubicBezTo>
                    <a:pt x="3025" y="1878"/>
                    <a:pt x="2848" y="1807"/>
                    <a:pt x="2634" y="1807"/>
                  </a:cubicBezTo>
                  <a:cubicBezTo>
                    <a:pt x="2301" y="1807"/>
                    <a:pt x="1878" y="1980"/>
                    <a:pt x="1867" y="2262"/>
                  </a:cubicBezTo>
                  <a:cubicBezTo>
                    <a:pt x="1833" y="2724"/>
                    <a:pt x="1062" y="8153"/>
                    <a:pt x="1165" y="8410"/>
                  </a:cubicBezTo>
                  <a:cubicBezTo>
                    <a:pt x="1247" y="8630"/>
                    <a:pt x="453" y="8652"/>
                    <a:pt x="132" y="8652"/>
                  </a:cubicBezTo>
                  <a:cubicBezTo>
                    <a:pt x="51" y="8652"/>
                    <a:pt x="1" y="8650"/>
                    <a:pt x="1" y="8650"/>
                  </a:cubicBezTo>
                  <a:lnTo>
                    <a:pt x="1" y="8650"/>
                  </a:lnTo>
                  <a:lnTo>
                    <a:pt x="2227" y="12161"/>
                  </a:lnTo>
                  <a:lnTo>
                    <a:pt x="2655" y="11391"/>
                  </a:lnTo>
                  <a:cubicBezTo>
                    <a:pt x="2655" y="11391"/>
                    <a:pt x="5515" y="11559"/>
                    <a:pt x="6899" y="11559"/>
                  </a:cubicBezTo>
                  <a:cubicBezTo>
                    <a:pt x="7221" y="11559"/>
                    <a:pt x="7464" y="11550"/>
                    <a:pt x="7571" y="11528"/>
                  </a:cubicBezTo>
                  <a:cubicBezTo>
                    <a:pt x="8119" y="11425"/>
                    <a:pt x="7536" y="10500"/>
                    <a:pt x="7399" y="10072"/>
                  </a:cubicBezTo>
                  <a:cubicBezTo>
                    <a:pt x="7363" y="9957"/>
                    <a:pt x="7103" y="9917"/>
                    <a:pt x="6733" y="9917"/>
                  </a:cubicBezTo>
                  <a:cubicBezTo>
                    <a:pt x="5919" y="9917"/>
                    <a:pt x="4573" y="10109"/>
                    <a:pt x="3896" y="10109"/>
                  </a:cubicBezTo>
                  <a:cubicBezTo>
                    <a:pt x="3737" y="10109"/>
                    <a:pt x="3615" y="10098"/>
                    <a:pt x="3546" y="10072"/>
                  </a:cubicBezTo>
                  <a:cubicBezTo>
                    <a:pt x="3049" y="9883"/>
                    <a:pt x="11322" y="8445"/>
                    <a:pt x="11322" y="8445"/>
                  </a:cubicBezTo>
                  <a:cubicBezTo>
                    <a:pt x="11322" y="8445"/>
                    <a:pt x="10859" y="6955"/>
                    <a:pt x="10688" y="6681"/>
                  </a:cubicBezTo>
                  <a:cubicBezTo>
                    <a:pt x="10680" y="6668"/>
                    <a:pt x="10660" y="6662"/>
                    <a:pt x="10628" y="6662"/>
                  </a:cubicBezTo>
                  <a:cubicBezTo>
                    <a:pt x="10001" y="6662"/>
                    <a:pt x="4866" y="8952"/>
                    <a:pt x="3546" y="9164"/>
                  </a:cubicBezTo>
                  <a:cubicBezTo>
                    <a:pt x="3492" y="9172"/>
                    <a:pt x="3448" y="9176"/>
                    <a:pt x="3412" y="9176"/>
                  </a:cubicBezTo>
                  <a:cubicBezTo>
                    <a:pt x="2530" y="9176"/>
                    <a:pt x="7057" y="6818"/>
                    <a:pt x="7057" y="6818"/>
                  </a:cubicBezTo>
                  <a:cubicBezTo>
                    <a:pt x="7057" y="6818"/>
                    <a:pt x="6612" y="6047"/>
                    <a:pt x="6149" y="5739"/>
                  </a:cubicBezTo>
                  <a:cubicBezTo>
                    <a:pt x="6127" y="5723"/>
                    <a:pt x="6100" y="5716"/>
                    <a:pt x="6068" y="5716"/>
                  </a:cubicBezTo>
                  <a:cubicBezTo>
                    <a:pt x="5439" y="5716"/>
                    <a:pt x="3029" y="8645"/>
                    <a:pt x="2638" y="8873"/>
                  </a:cubicBezTo>
                  <a:cubicBezTo>
                    <a:pt x="2632" y="8877"/>
                    <a:pt x="2626" y="8879"/>
                    <a:pt x="2622" y="8879"/>
                  </a:cubicBezTo>
                  <a:cubicBezTo>
                    <a:pt x="2359" y="8879"/>
                    <a:pt x="6459" y="1074"/>
                    <a:pt x="6543" y="669"/>
                  </a:cubicBezTo>
                  <a:cubicBezTo>
                    <a:pt x="6629" y="241"/>
                    <a:pt x="5156" y="18"/>
                    <a:pt x="4642" y="1"/>
                  </a:cubicBezTo>
                  <a:cubicBezTo>
                    <a:pt x="4642" y="1"/>
                    <a:pt x="4641" y="1"/>
                    <a:pt x="4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1"/>
            <p:cNvSpPr/>
            <p:nvPr/>
          </p:nvSpPr>
          <p:spPr>
            <a:xfrm>
              <a:off x="3080800" y="385425"/>
              <a:ext cx="544675" cy="503125"/>
            </a:xfrm>
            <a:custGeom>
              <a:rect b="b" l="l" r="r" t="t"/>
              <a:pathLst>
                <a:path extrusionOk="0" h="20125" w="21787">
                  <a:moveTo>
                    <a:pt x="9691" y="0"/>
                  </a:moveTo>
                  <a:cubicBezTo>
                    <a:pt x="9506" y="0"/>
                    <a:pt x="9335" y="11"/>
                    <a:pt x="9181" y="34"/>
                  </a:cubicBezTo>
                  <a:cubicBezTo>
                    <a:pt x="6869" y="377"/>
                    <a:pt x="3203" y="2363"/>
                    <a:pt x="2416" y="5669"/>
                  </a:cubicBezTo>
                  <a:cubicBezTo>
                    <a:pt x="1628" y="8974"/>
                    <a:pt x="4111" y="12246"/>
                    <a:pt x="4111" y="12246"/>
                  </a:cubicBezTo>
                  <a:cubicBezTo>
                    <a:pt x="4111" y="12246"/>
                    <a:pt x="3049" y="13873"/>
                    <a:pt x="2929" y="14661"/>
                  </a:cubicBezTo>
                  <a:cubicBezTo>
                    <a:pt x="2810" y="15448"/>
                    <a:pt x="3495" y="16579"/>
                    <a:pt x="3717" y="17418"/>
                  </a:cubicBezTo>
                  <a:cubicBezTo>
                    <a:pt x="3940" y="18274"/>
                    <a:pt x="2364" y="17812"/>
                    <a:pt x="1182" y="18154"/>
                  </a:cubicBezTo>
                  <a:cubicBezTo>
                    <a:pt x="1" y="18497"/>
                    <a:pt x="1080" y="20124"/>
                    <a:pt x="1080" y="20124"/>
                  </a:cubicBezTo>
                  <a:cubicBezTo>
                    <a:pt x="1080" y="20124"/>
                    <a:pt x="1011" y="19233"/>
                    <a:pt x="1182" y="18840"/>
                  </a:cubicBezTo>
                  <a:cubicBezTo>
                    <a:pt x="1354" y="18446"/>
                    <a:pt x="4282" y="18788"/>
                    <a:pt x="5173" y="18343"/>
                  </a:cubicBezTo>
                  <a:cubicBezTo>
                    <a:pt x="6081" y="17880"/>
                    <a:pt x="4848" y="16202"/>
                    <a:pt x="4728" y="15808"/>
                  </a:cubicBezTo>
                  <a:cubicBezTo>
                    <a:pt x="4625" y="15414"/>
                    <a:pt x="5344" y="14112"/>
                    <a:pt x="6132" y="13770"/>
                  </a:cubicBezTo>
                  <a:cubicBezTo>
                    <a:pt x="6157" y="13760"/>
                    <a:pt x="6189" y="13755"/>
                    <a:pt x="6227" y="13755"/>
                  </a:cubicBezTo>
                  <a:cubicBezTo>
                    <a:pt x="7211" y="13755"/>
                    <a:pt x="12562" y="16985"/>
                    <a:pt x="16276" y="16985"/>
                  </a:cubicBezTo>
                  <a:cubicBezTo>
                    <a:pt x="17033" y="16985"/>
                    <a:pt x="17722" y="16850"/>
                    <a:pt x="18292" y="16527"/>
                  </a:cubicBezTo>
                  <a:cubicBezTo>
                    <a:pt x="21786" y="14558"/>
                    <a:pt x="20827" y="6405"/>
                    <a:pt x="19149" y="4213"/>
                  </a:cubicBezTo>
                  <a:cubicBezTo>
                    <a:pt x="17566" y="2151"/>
                    <a:pt x="12271" y="0"/>
                    <a:pt x="96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1"/>
            <p:cNvSpPr/>
            <p:nvPr/>
          </p:nvSpPr>
          <p:spPr>
            <a:xfrm>
              <a:off x="3080800" y="470550"/>
              <a:ext cx="517700" cy="418425"/>
            </a:xfrm>
            <a:custGeom>
              <a:rect b="b" l="l" r="r" t="t"/>
              <a:pathLst>
                <a:path extrusionOk="0" h="16737" w="20708">
                  <a:moveTo>
                    <a:pt x="5355" y="1"/>
                  </a:moveTo>
                  <a:cubicBezTo>
                    <a:pt x="4630" y="1"/>
                    <a:pt x="6475" y="7111"/>
                    <a:pt x="6475" y="7111"/>
                  </a:cubicBezTo>
                  <a:cubicBezTo>
                    <a:pt x="4351" y="4970"/>
                    <a:pt x="3358" y="2760"/>
                    <a:pt x="2929" y="911"/>
                  </a:cubicBezTo>
                  <a:cubicBezTo>
                    <a:pt x="2707" y="1339"/>
                    <a:pt x="2535" y="1801"/>
                    <a:pt x="2416" y="2264"/>
                  </a:cubicBezTo>
                  <a:cubicBezTo>
                    <a:pt x="1628" y="5586"/>
                    <a:pt x="4111" y="8858"/>
                    <a:pt x="4111" y="8858"/>
                  </a:cubicBezTo>
                  <a:cubicBezTo>
                    <a:pt x="4111" y="8858"/>
                    <a:pt x="3049" y="10485"/>
                    <a:pt x="2929" y="11273"/>
                  </a:cubicBezTo>
                  <a:cubicBezTo>
                    <a:pt x="2810" y="12060"/>
                    <a:pt x="3495" y="13191"/>
                    <a:pt x="3717" y="14030"/>
                  </a:cubicBezTo>
                  <a:cubicBezTo>
                    <a:pt x="3940" y="14869"/>
                    <a:pt x="2364" y="14424"/>
                    <a:pt x="1182" y="14767"/>
                  </a:cubicBezTo>
                  <a:cubicBezTo>
                    <a:pt x="1" y="15109"/>
                    <a:pt x="1063" y="16736"/>
                    <a:pt x="1063" y="16736"/>
                  </a:cubicBezTo>
                  <a:cubicBezTo>
                    <a:pt x="1063" y="16736"/>
                    <a:pt x="1011" y="15828"/>
                    <a:pt x="1182" y="15452"/>
                  </a:cubicBezTo>
                  <a:cubicBezTo>
                    <a:pt x="1354" y="15058"/>
                    <a:pt x="4282" y="15383"/>
                    <a:pt x="5173" y="14938"/>
                  </a:cubicBezTo>
                  <a:cubicBezTo>
                    <a:pt x="6081" y="14493"/>
                    <a:pt x="4848" y="12797"/>
                    <a:pt x="4728" y="12403"/>
                  </a:cubicBezTo>
                  <a:cubicBezTo>
                    <a:pt x="4608" y="12009"/>
                    <a:pt x="5344" y="10725"/>
                    <a:pt x="6132" y="10382"/>
                  </a:cubicBezTo>
                  <a:cubicBezTo>
                    <a:pt x="6158" y="10371"/>
                    <a:pt x="6192" y="10365"/>
                    <a:pt x="6233" y="10365"/>
                  </a:cubicBezTo>
                  <a:cubicBezTo>
                    <a:pt x="7232" y="10365"/>
                    <a:pt x="12569" y="13580"/>
                    <a:pt x="16276" y="13580"/>
                  </a:cubicBezTo>
                  <a:cubicBezTo>
                    <a:pt x="17033" y="13580"/>
                    <a:pt x="17722" y="13445"/>
                    <a:pt x="18292" y="13122"/>
                  </a:cubicBezTo>
                  <a:cubicBezTo>
                    <a:pt x="20091" y="12112"/>
                    <a:pt x="20707" y="9457"/>
                    <a:pt x="20656" y="6837"/>
                  </a:cubicBezTo>
                  <a:lnTo>
                    <a:pt x="20656" y="6837"/>
                  </a:lnTo>
                  <a:cubicBezTo>
                    <a:pt x="20258" y="6877"/>
                    <a:pt x="19859" y="6894"/>
                    <a:pt x="19464" y="6894"/>
                  </a:cubicBezTo>
                  <a:cubicBezTo>
                    <a:pt x="16627" y="6894"/>
                    <a:pt x="13981" y="5991"/>
                    <a:pt x="13274" y="5946"/>
                  </a:cubicBezTo>
                  <a:cubicBezTo>
                    <a:pt x="13265" y="5945"/>
                    <a:pt x="13257" y="5945"/>
                    <a:pt x="13249" y="5945"/>
                  </a:cubicBezTo>
                  <a:cubicBezTo>
                    <a:pt x="12256" y="5945"/>
                    <a:pt x="17111" y="11187"/>
                    <a:pt x="17111" y="11187"/>
                  </a:cubicBezTo>
                  <a:cubicBezTo>
                    <a:pt x="10140" y="9628"/>
                    <a:pt x="6149" y="157"/>
                    <a:pt x="5379" y="3"/>
                  </a:cubicBezTo>
                  <a:cubicBezTo>
                    <a:pt x="5370" y="1"/>
                    <a:pt x="5362" y="1"/>
                    <a:pt x="53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" name="Google Shape;805;p11"/>
          <p:cNvGrpSpPr/>
          <p:nvPr/>
        </p:nvGrpSpPr>
        <p:grpSpPr>
          <a:xfrm>
            <a:off x="7411525" y="4453556"/>
            <a:ext cx="1085921" cy="987930"/>
            <a:chOff x="4688600" y="1410900"/>
            <a:chExt cx="799000" cy="726900"/>
          </a:xfrm>
        </p:grpSpPr>
        <p:sp>
          <p:nvSpPr>
            <p:cNvPr id="806" name="Google Shape;806;p11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1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" name="Google Shape;808;p11"/>
          <p:cNvGrpSpPr/>
          <p:nvPr/>
        </p:nvGrpSpPr>
        <p:grpSpPr>
          <a:xfrm>
            <a:off x="2537969" y="-277251"/>
            <a:ext cx="693794" cy="1203811"/>
            <a:chOff x="4559300" y="564775"/>
            <a:chExt cx="389225" cy="675350"/>
          </a:xfrm>
        </p:grpSpPr>
        <p:sp>
          <p:nvSpPr>
            <p:cNvPr id="809" name="Google Shape;809;p11"/>
            <p:cNvSpPr/>
            <p:nvPr/>
          </p:nvSpPr>
          <p:spPr>
            <a:xfrm>
              <a:off x="4559300" y="753600"/>
              <a:ext cx="389225" cy="486525"/>
            </a:xfrm>
            <a:custGeom>
              <a:rect b="b" l="l" r="r" t="t"/>
              <a:pathLst>
                <a:path extrusionOk="0" h="19461" w="15569">
                  <a:moveTo>
                    <a:pt x="3228" y="0"/>
                  </a:moveTo>
                  <a:cubicBezTo>
                    <a:pt x="2718" y="0"/>
                    <a:pt x="2180" y="109"/>
                    <a:pt x="1627" y="293"/>
                  </a:cubicBezTo>
                  <a:cubicBezTo>
                    <a:pt x="0" y="841"/>
                    <a:pt x="634" y="3051"/>
                    <a:pt x="1062" y="5363"/>
                  </a:cubicBezTo>
                  <a:cubicBezTo>
                    <a:pt x="1473" y="7572"/>
                    <a:pt x="2295" y="9679"/>
                    <a:pt x="3460" y="11580"/>
                  </a:cubicBezTo>
                  <a:cubicBezTo>
                    <a:pt x="4573" y="13447"/>
                    <a:pt x="6731" y="15827"/>
                    <a:pt x="8512" y="17489"/>
                  </a:cubicBezTo>
                  <a:cubicBezTo>
                    <a:pt x="9893" y="18789"/>
                    <a:pt x="12890" y="19460"/>
                    <a:pt x="14341" y="19460"/>
                  </a:cubicBezTo>
                  <a:cubicBezTo>
                    <a:pt x="14743" y="19460"/>
                    <a:pt x="15027" y="19408"/>
                    <a:pt x="15123" y="19304"/>
                  </a:cubicBezTo>
                  <a:cubicBezTo>
                    <a:pt x="15569" y="18808"/>
                    <a:pt x="13496" y="18602"/>
                    <a:pt x="12846" y="18294"/>
                  </a:cubicBezTo>
                  <a:cubicBezTo>
                    <a:pt x="12178" y="17985"/>
                    <a:pt x="10739" y="16632"/>
                    <a:pt x="10139" y="15622"/>
                  </a:cubicBezTo>
                  <a:cubicBezTo>
                    <a:pt x="9540" y="14611"/>
                    <a:pt x="9489" y="13567"/>
                    <a:pt x="8958" y="12042"/>
                  </a:cubicBezTo>
                  <a:cubicBezTo>
                    <a:pt x="8427" y="10535"/>
                    <a:pt x="8273" y="9028"/>
                    <a:pt x="7844" y="7761"/>
                  </a:cubicBezTo>
                  <a:cubicBezTo>
                    <a:pt x="7433" y="6493"/>
                    <a:pt x="6920" y="3188"/>
                    <a:pt x="5841" y="1526"/>
                  </a:cubicBezTo>
                  <a:cubicBezTo>
                    <a:pt x="5136" y="424"/>
                    <a:pt x="4235" y="0"/>
                    <a:pt x="32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1"/>
            <p:cNvSpPr/>
            <p:nvPr/>
          </p:nvSpPr>
          <p:spPr>
            <a:xfrm>
              <a:off x="4571700" y="564775"/>
              <a:ext cx="155900" cy="233025"/>
            </a:xfrm>
            <a:custGeom>
              <a:rect b="b" l="l" r="r" t="t"/>
              <a:pathLst>
                <a:path extrusionOk="0" h="9321" w="6236">
                  <a:moveTo>
                    <a:pt x="2529" y="1"/>
                  </a:moveTo>
                  <a:cubicBezTo>
                    <a:pt x="2512" y="1"/>
                    <a:pt x="2502" y="2"/>
                    <a:pt x="2502" y="2"/>
                  </a:cubicBezTo>
                  <a:cubicBezTo>
                    <a:pt x="2502" y="2"/>
                    <a:pt x="1148" y="3719"/>
                    <a:pt x="1080" y="4387"/>
                  </a:cubicBezTo>
                  <a:cubicBezTo>
                    <a:pt x="1011" y="5072"/>
                    <a:pt x="1816" y="6647"/>
                    <a:pt x="1816" y="6647"/>
                  </a:cubicBezTo>
                  <a:cubicBezTo>
                    <a:pt x="1816" y="6647"/>
                    <a:pt x="1" y="7007"/>
                    <a:pt x="18" y="8822"/>
                  </a:cubicBezTo>
                  <a:cubicBezTo>
                    <a:pt x="18" y="8822"/>
                    <a:pt x="1438" y="8456"/>
                    <a:pt x="2564" y="8456"/>
                  </a:cubicBezTo>
                  <a:cubicBezTo>
                    <a:pt x="2837" y="8456"/>
                    <a:pt x="3093" y="8478"/>
                    <a:pt x="3306" y="8531"/>
                  </a:cubicBezTo>
                  <a:cubicBezTo>
                    <a:pt x="4403" y="8805"/>
                    <a:pt x="5345" y="9096"/>
                    <a:pt x="5345" y="9096"/>
                  </a:cubicBezTo>
                  <a:cubicBezTo>
                    <a:pt x="5345" y="9096"/>
                    <a:pt x="5718" y="9321"/>
                    <a:pt x="5900" y="9321"/>
                  </a:cubicBezTo>
                  <a:cubicBezTo>
                    <a:pt x="5964" y="9321"/>
                    <a:pt x="6004" y="9293"/>
                    <a:pt x="5995" y="9216"/>
                  </a:cubicBezTo>
                  <a:cubicBezTo>
                    <a:pt x="5995" y="9216"/>
                    <a:pt x="6235" y="8274"/>
                    <a:pt x="4694" y="7487"/>
                  </a:cubicBezTo>
                  <a:cubicBezTo>
                    <a:pt x="3202" y="6749"/>
                    <a:pt x="2432" y="6733"/>
                    <a:pt x="2369" y="6733"/>
                  </a:cubicBezTo>
                  <a:cubicBezTo>
                    <a:pt x="2366" y="6733"/>
                    <a:pt x="2364" y="6733"/>
                    <a:pt x="2364" y="6733"/>
                  </a:cubicBezTo>
                  <a:cubicBezTo>
                    <a:pt x="2090" y="5979"/>
                    <a:pt x="1902" y="5191"/>
                    <a:pt x="1782" y="4404"/>
                  </a:cubicBezTo>
                  <a:cubicBezTo>
                    <a:pt x="1679" y="3462"/>
                    <a:pt x="2673" y="1218"/>
                    <a:pt x="2844" y="584"/>
                  </a:cubicBezTo>
                  <a:cubicBezTo>
                    <a:pt x="3006" y="39"/>
                    <a:pt x="2636" y="1"/>
                    <a:pt x="25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" name="Google Shape;811;p11"/>
          <p:cNvGrpSpPr/>
          <p:nvPr/>
        </p:nvGrpSpPr>
        <p:grpSpPr>
          <a:xfrm>
            <a:off x="6057757" y="-76847"/>
            <a:ext cx="757615" cy="803004"/>
            <a:chOff x="2291250" y="337875"/>
            <a:chExt cx="626025" cy="663475"/>
          </a:xfrm>
        </p:grpSpPr>
        <p:sp>
          <p:nvSpPr>
            <p:cNvPr id="812" name="Google Shape;812;p11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1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1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" name="Google Shape;817;p11"/>
          <p:cNvGrpSpPr/>
          <p:nvPr/>
        </p:nvGrpSpPr>
        <p:grpSpPr>
          <a:xfrm>
            <a:off x="7885295" y="-237609"/>
            <a:ext cx="1652461" cy="1175689"/>
            <a:chOff x="3517550" y="401175"/>
            <a:chExt cx="1027650" cy="731150"/>
          </a:xfrm>
        </p:grpSpPr>
        <p:sp>
          <p:nvSpPr>
            <p:cNvPr id="818" name="Google Shape;818;p11"/>
            <p:cNvSpPr/>
            <p:nvPr/>
          </p:nvSpPr>
          <p:spPr>
            <a:xfrm>
              <a:off x="3517550" y="719800"/>
              <a:ext cx="542100" cy="412525"/>
            </a:xfrm>
            <a:custGeom>
              <a:rect b="b" l="l" r="r" t="t"/>
              <a:pathLst>
                <a:path extrusionOk="0" h="16501" w="21684">
                  <a:moveTo>
                    <a:pt x="10020" y="3992"/>
                  </a:moveTo>
                  <a:cubicBezTo>
                    <a:pt x="10020" y="3992"/>
                    <a:pt x="11304" y="4146"/>
                    <a:pt x="10688" y="5105"/>
                  </a:cubicBezTo>
                  <a:cubicBezTo>
                    <a:pt x="10602" y="5242"/>
                    <a:pt x="5875" y="8633"/>
                    <a:pt x="5875" y="8633"/>
                  </a:cubicBezTo>
                  <a:cubicBezTo>
                    <a:pt x="5875" y="8633"/>
                    <a:pt x="5537" y="8810"/>
                    <a:pt x="5242" y="8810"/>
                  </a:cubicBezTo>
                  <a:cubicBezTo>
                    <a:pt x="4920" y="8810"/>
                    <a:pt x="4648" y="8600"/>
                    <a:pt x="4916" y="7725"/>
                  </a:cubicBezTo>
                  <a:lnTo>
                    <a:pt x="10020" y="3992"/>
                  </a:lnTo>
                  <a:close/>
                  <a:moveTo>
                    <a:pt x="12349" y="5482"/>
                  </a:moveTo>
                  <a:cubicBezTo>
                    <a:pt x="12349" y="5482"/>
                    <a:pt x="13633" y="5636"/>
                    <a:pt x="13017" y="6595"/>
                  </a:cubicBezTo>
                  <a:cubicBezTo>
                    <a:pt x="12931" y="6732"/>
                    <a:pt x="6320" y="11048"/>
                    <a:pt x="6320" y="11048"/>
                  </a:cubicBezTo>
                  <a:cubicBezTo>
                    <a:pt x="6320" y="11048"/>
                    <a:pt x="5983" y="11225"/>
                    <a:pt x="5685" y="11225"/>
                  </a:cubicBezTo>
                  <a:cubicBezTo>
                    <a:pt x="5361" y="11225"/>
                    <a:pt x="5085" y="11015"/>
                    <a:pt x="5344" y="10140"/>
                  </a:cubicBezTo>
                  <a:lnTo>
                    <a:pt x="12349" y="5482"/>
                  </a:lnTo>
                  <a:close/>
                  <a:moveTo>
                    <a:pt x="13017" y="7999"/>
                  </a:moveTo>
                  <a:cubicBezTo>
                    <a:pt x="13017" y="7999"/>
                    <a:pt x="14301" y="8153"/>
                    <a:pt x="13702" y="9113"/>
                  </a:cubicBezTo>
                  <a:lnTo>
                    <a:pt x="13685" y="9113"/>
                  </a:lnTo>
                  <a:cubicBezTo>
                    <a:pt x="13599" y="9232"/>
                    <a:pt x="8889" y="12641"/>
                    <a:pt x="8889" y="12641"/>
                  </a:cubicBezTo>
                  <a:cubicBezTo>
                    <a:pt x="8889" y="12641"/>
                    <a:pt x="8555" y="12816"/>
                    <a:pt x="8259" y="12816"/>
                  </a:cubicBezTo>
                  <a:cubicBezTo>
                    <a:pt x="7933" y="12816"/>
                    <a:pt x="7653" y="12604"/>
                    <a:pt x="7913" y="11716"/>
                  </a:cubicBezTo>
                  <a:lnTo>
                    <a:pt x="13017" y="7999"/>
                  </a:lnTo>
                  <a:close/>
                  <a:moveTo>
                    <a:pt x="20450" y="1"/>
                  </a:moveTo>
                  <a:lnTo>
                    <a:pt x="14592" y="4146"/>
                  </a:lnTo>
                  <a:cubicBezTo>
                    <a:pt x="14592" y="4146"/>
                    <a:pt x="10312" y="2873"/>
                    <a:pt x="8899" y="2873"/>
                  </a:cubicBezTo>
                  <a:cubicBezTo>
                    <a:pt x="8846" y="2873"/>
                    <a:pt x="8797" y="2875"/>
                    <a:pt x="8752" y="2878"/>
                  </a:cubicBezTo>
                  <a:cubicBezTo>
                    <a:pt x="7536" y="2998"/>
                    <a:pt x="1456" y="6663"/>
                    <a:pt x="737" y="7246"/>
                  </a:cubicBezTo>
                  <a:cubicBezTo>
                    <a:pt x="0" y="7811"/>
                    <a:pt x="5841" y="15775"/>
                    <a:pt x="6474" y="16443"/>
                  </a:cubicBezTo>
                  <a:cubicBezTo>
                    <a:pt x="6512" y="16482"/>
                    <a:pt x="6571" y="16500"/>
                    <a:pt x="6647" y="16500"/>
                  </a:cubicBezTo>
                  <a:cubicBezTo>
                    <a:pt x="7882" y="16500"/>
                    <a:pt x="13826" y="11695"/>
                    <a:pt x="14455" y="10808"/>
                  </a:cubicBezTo>
                  <a:cubicBezTo>
                    <a:pt x="15141" y="9866"/>
                    <a:pt x="16100" y="5841"/>
                    <a:pt x="16100" y="5841"/>
                  </a:cubicBezTo>
                  <a:lnTo>
                    <a:pt x="21683" y="1868"/>
                  </a:lnTo>
                  <a:lnTo>
                    <a:pt x="20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1"/>
            <p:cNvSpPr/>
            <p:nvPr/>
          </p:nvSpPr>
          <p:spPr>
            <a:xfrm>
              <a:off x="4006525" y="401175"/>
              <a:ext cx="538675" cy="392300"/>
            </a:xfrm>
            <a:custGeom>
              <a:rect b="b" l="l" r="r" t="t"/>
              <a:pathLst>
                <a:path extrusionOk="0" h="15692" w="21547">
                  <a:moveTo>
                    <a:pt x="17364" y="1421"/>
                  </a:moveTo>
                  <a:cubicBezTo>
                    <a:pt x="17712" y="1421"/>
                    <a:pt x="18083" y="1606"/>
                    <a:pt x="18378" y="2059"/>
                  </a:cubicBezTo>
                  <a:cubicBezTo>
                    <a:pt x="19008" y="3021"/>
                    <a:pt x="18220" y="3769"/>
                    <a:pt x="17435" y="3769"/>
                  </a:cubicBezTo>
                  <a:cubicBezTo>
                    <a:pt x="17046" y="3769"/>
                    <a:pt x="16658" y="3586"/>
                    <a:pt x="16442" y="3155"/>
                  </a:cubicBezTo>
                  <a:cubicBezTo>
                    <a:pt x="15987" y="2268"/>
                    <a:pt x="16621" y="1421"/>
                    <a:pt x="17364" y="1421"/>
                  </a:cubicBezTo>
                  <a:close/>
                  <a:moveTo>
                    <a:pt x="18664" y="1"/>
                  </a:moveTo>
                  <a:cubicBezTo>
                    <a:pt x="17066" y="1"/>
                    <a:pt x="0" y="12438"/>
                    <a:pt x="0" y="12438"/>
                  </a:cubicBezTo>
                  <a:lnTo>
                    <a:pt x="2038" y="15692"/>
                  </a:lnTo>
                  <a:cubicBezTo>
                    <a:pt x="2038" y="15692"/>
                    <a:pt x="17281" y="5844"/>
                    <a:pt x="19645" y="3600"/>
                  </a:cubicBezTo>
                  <a:cubicBezTo>
                    <a:pt x="21546" y="1785"/>
                    <a:pt x="20039" y="226"/>
                    <a:pt x="18703" y="3"/>
                  </a:cubicBezTo>
                  <a:cubicBezTo>
                    <a:pt x="18691" y="1"/>
                    <a:pt x="18678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" name="Google Shape;820;p11"/>
          <p:cNvGrpSpPr/>
          <p:nvPr/>
        </p:nvGrpSpPr>
        <p:grpSpPr>
          <a:xfrm>
            <a:off x="4615734" y="4464665"/>
            <a:ext cx="517412" cy="489233"/>
            <a:chOff x="2776800" y="970450"/>
            <a:chExt cx="431500" cy="408000"/>
          </a:xfrm>
        </p:grpSpPr>
        <p:sp>
          <p:nvSpPr>
            <p:cNvPr id="821" name="Google Shape;821;p11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1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1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1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1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1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1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1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1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1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" name="Google Shape;831;p11"/>
          <p:cNvGrpSpPr/>
          <p:nvPr/>
        </p:nvGrpSpPr>
        <p:grpSpPr>
          <a:xfrm>
            <a:off x="473907" y="-726835"/>
            <a:ext cx="693789" cy="489232"/>
            <a:chOff x="4171675" y="981000"/>
            <a:chExt cx="398775" cy="281200"/>
          </a:xfrm>
        </p:grpSpPr>
        <p:sp>
          <p:nvSpPr>
            <p:cNvPr id="832" name="Google Shape;832;p11"/>
            <p:cNvSpPr/>
            <p:nvPr/>
          </p:nvSpPr>
          <p:spPr>
            <a:xfrm>
              <a:off x="4171675" y="981000"/>
              <a:ext cx="299725" cy="281200"/>
            </a:xfrm>
            <a:custGeom>
              <a:rect b="b" l="l" r="r" t="t"/>
              <a:pathLst>
                <a:path extrusionOk="0" h="11248" w="11989">
                  <a:moveTo>
                    <a:pt x="5171" y="1"/>
                  </a:moveTo>
                  <a:cubicBezTo>
                    <a:pt x="4790" y="1"/>
                    <a:pt x="4433" y="30"/>
                    <a:pt x="4116" y="86"/>
                  </a:cubicBezTo>
                  <a:cubicBezTo>
                    <a:pt x="1495" y="531"/>
                    <a:pt x="1187" y="1936"/>
                    <a:pt x="571" y="5789"/>
                  </a:cubicBezTo>
                  <a:cubicBezTo>
                    <a:pt x="0" y="9385"/>
                    <a:pt x="2824" y="11247"/>
                    <a:pt x="5463" y="11247"/>
                  </a:cubicBezTo>
                  <a:cubicBezTo>
                    <a:pt x="5916" y="11247"/>
                    <a:pt x="6363" y="11192"/>
                    <a:pt x="6788" y="11082"/>
                  </a:cubicBezTo>
                  <a:cubicBezTo>
                    <a:pt x="9305" y="10414"/>
                    <a:pt x="11635" y="9849"/>
                    <a:pt x="11823" y="5430"/>
                  </a:cubicBezTo>
                  <a:cubicBezTo>
                    <a:pt x="11989" y="1532"/>
                    <a:pt x="7935" y="1"/>
                    <a:pt x="5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1"/>
            <p:cNvSpPr/>
            <p:nvPr/>
          </p:nvSpPr>
          <p:spPr>
            <a:xfrm>
              <a:off x="4247600" y="1053300"/>
              <a:ext cx="201650" cy="193350"/>
            </a:xfrm>
            <a:custGeom>
              <a:rect b="b" l="l" r="r" t="t"/>
              <a:pathLst>
                <a:path extrusionOk="0" h="7734" w="8066">
                  <a:moveTo>
                    <a:pt x="4248" y="0"/>
                  </a:moveTo>
                  <a:cubicBezTo>
                    <a:pt x="2394" y="0"/>
                    <a:pt x="377" y="1471"/>
                    <a:pt x="171" y="4302"/>
                  </a:cubicBezTo>
                  <a:cubicBezTo>
                    <a:pt x="1" y="6676"/>
                    <a:pt x="1715" y="7734"/>
                    <a:pt x="3501" y="7734"/>
                  </a:cubicBezTo>
                  <a:cubicBezTo>
                    <a:pt x="5129" y="7734"/>
                    <a:pt x="6817" y="6855"/>
                    <a:pt x="7193" y="5295"/>
                  </a:cubicBezTo>
                  <a:cubicBezTo>
                    <a:pt x="8065" y="1719"/>
                    <a:pt x="6252" y="0"/>
                    <a:pt x="4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1"/>
            <p:cNvSpPr/>
            <p:nvPr/>
          </p:nvSpPr>
          <p:spPr>
            <a:xfrm>
              <a:off x="4439825" y="1101125"/>
              <a:ext cx="130625" cy="148750"/>
            </a:xfrm>
            <a:custGeom>
              <a:rect b="b" l="l" r="r" t="t"/>
              <a:pathLst>
                <a:path extrusionOk="0" h="5950" w="5225">
                  <a:moveTo>
                    <a:pt x="2844" y="1"/>
                  </a:moveTo>
                  <a:cubicBezTo>
                    <a:pt x="2596" y="1"/>
                    <a:pt x="2346" y="38"/>
                    <a:pt x="2107" y="111"/>
                  </a:cubicBezTo>
                  <a:cubicBezTo>
                    <a:pt x="1234" y="419"/>
                    <a:pt x="549" y="1413"/>
                    <a:pt x="549" y="1413"/>
                  </a:cubicBezTo>
                  <a:cubicBezTo>
                    <a:pt x="549" y="1413"/>
                    <a:pt x="206" y="2389"/>
                    <a:pt x="104" y="2629"/>
                  </a:cubicBezTo>
                  <a:cubicBezTo>
                    <a:pt x="18" y="2868"/>
                    <a:pt x="1" y="4872"/>
                    <a:pt x="241" y="5163"/>
                  </a:cubicBezTo>
                  <a:cubicBezTo>
                    <a:pt x="463" y="5455"/>
                    <a:pt x="1097" y="5797"/>
                    <a:pt x="1320" y="5934"/>
                  </a:cubicBezTo>
                  <a:cubicBezTo>
                    <a:pt x="1335" y="5945"/>
                    <a:pt x="1345" y="5949"/>
                    <a:pt x="1350" y="5949"/>
                  </a:cubicBezTo>
                  <a:cubicBezTo>
                    <a:pt x="1431" y="5949"/>
                    <a:pt x="682" y="5005"/>
                    <a:pt x="635" y="4701"/>
                  </a:cubicBezTo>
                  <a:cubicBezTo>
                    <a:pt x="617" y="4256"/>
                    <a:pt x="617" y="3810"/>
                    <a:pt x="652" y="3365"/>
                  </a:cubicBezTo>
                  <a:cubicBezTo>
                    <a:pt x="652" y="3365"/>
                    <a:pt x="1320" y="5026"/>
                    <a:pt x="1714" y="5198"/>
                  </a:cubicBezTo>
                  <a:cubicBezTo>
                    <a:pt x="1795" y="5232"/>
                    <a:pt x="1902" y="5245"/>
                    <a:pt x="2022" y="5245"/>
                  </a:cubicBezTo>
                  <a:cubicBezTo>
                    <a:pt x="2510" y="5245"/>
                    <a:pt x="3217" y="5020"/>
                    <a:pt x="3341" y="4992"/>
                  </a:cubicBezTo>
                  <a:cubicBezTo>
                    <a:pt x="3495" y="4941"/>
                    <a:pt x="1919" y="4889"/>
                    <a:pt x="1731" y="4650"/>
                  </a:cubicBezTo>
                  <a:cubicBezTo>
                    <a:pt x="1542" y="4410"/>
                    <a:pt x="1114" y="2560"/>
                    <a:pt x="1114" y="2560"/>
                  </a:cubicBezTo>
                  <a:lnTo>
                    <a:pt x="1114" y="2560"/>
                  </a:lnTo>
                  <a:cubicBezTo>
                    <a:pt x="1114" y="2560"/>
                    <a:pt x="3289" y="2903"/>
                    <a:pt x="3443" y="2903"/>
                  </a:cubicBezTo>
                  <a:cubicBezTo>
                    <a:pt x="3598" y="2886"/>
                    <a:pt x="3752" y="2406"/>
                    <a:pt x="3786" y="2218"/>
                  </a:cubicBezTo>
                  <a:cubicBezTo>
                    <a:pt x="3796" y="2119"/>
                    <a:pt x="3209" y="2094"/>
                    <a:pt x="2670" y="2094"/>
                  </a:cubicBezTo>
                  <a:cubicBezTo>
                    <a:pt x="2274" y="2094"/>
                    <a:pt x="1903" y="2108"/>
                    <a:pt x="1816" y="2115"/>
                  </a:cubicBezTo>
                  <a:cubicBezTo>
                    <a:pt x="1611" y="2115"/>
                    <a:pt x="1217" y="1567"/>
                    <a:pt x="1097" y="1567"/>
                  </a:cubicBezTo>
                  <a:cubicBezTo>
                    <a:pt x="977" y="1567"/>
                    <a:pt x="2364" y="591"/>
                    <a:pt x="2638" y="573"/>
                  </a:cubicBezTo>
                  <a:cubicBezTo>
                    <a:pt x="2644" y="573"/>
                    <a:pt x="2649" y="573"/>
                    <a:pt x="2655" y="573"/>
                  </a:cubicBezTo>
                  <a:cubicBezTo>
                    <a:pt x="2962" y="573"/>
                    <a:pt x="4256" y="1002"/>
                    <a:pt x="4642" y="1019"/>
                  </a:cubicBezTo>
                  <a:cubicBezTo>
                    <a:pt x="4651" y="1019"/>
                    <a:pt x="4660" y="1019"/>
                    <a:pt x="4668" y="1019"/>
                  </a:cubicBezTo>
                  <a:cubicBezTo>
                    <a:pt x="5039" y="1019"/>
                    <a:pt x="5106" y="657"/>
                    <a:pt x="5173" y="573"/>
                  </a:cubicBezTo>
                  <a:cubicBezTo>
                    <a:pt x="5225" y="471"/>
                    <a:pt x="4197" y="402"/>
                    <a:pt x="3974" y="282"/>
                  </a:cubicBezTo>
                  <a:cubicBezTo>
                    <a:pt x="3628" y="93"/>
                    <a:pt x="3237" y="1"/>
                    <a:pt x="2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" name="Google Shape;835;p11"/>
          <p:cNvGrpSpPr/>
          <p:nvPr/>
        </p:nvGrpSpPr>
        <p:grpSpPr>
          <a:xfrm>
            <a:off x="-149650" y="4457818"/>
            <a:ext cx="970450" cy="929550"/>
            <a:chOff x="4644875" y="480450"/>
            <a:chExt cx="970450" cy="929550"/>
          </a:xfrm>
        </p:grpSpPr>
        <p:sp>
          <p:nvSpPr>
            <p:cNvPr id="836" name="Google Shape;836;p11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1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1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1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1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1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1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1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" name="Google Shape;844;p11"/>
          <p:cNvGrpSpPr/>
          <p:nvPr/>
        </p:nvGrpSpPr>
        <p:grpSpPr>
          <a:xfrm>
            <a:off x="2932502" y="4584675"/>
            <a:ext cx="970451" cy="725293"/>
            <a:chOff x="4829400" y="3625075"/>
            <a:chExt cx="800900" cy="598575"/>
          </a:xfrm>
        </p:grpSpPr>
        <p:sp>
          <p:nvSpPr>
            <p:cNvPr id="845" name="Google Shape;845;p11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1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1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1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1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1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1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1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1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1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1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" name="Google Shape;856;p11"/>
          <p:cNvGrpSpPr/>
          <p:nvPr/>
        </p:nvGrpSpPr>
        <p:grpSpPr>
          <a:xfrm>
            <a:off x="-226262" y="1267017"/>
            <a:ext cx="748800" cy="903825"/>
            <a:chOff x="1727375" y="3512200"/>
            <a:chExt cx="748800" cy="903825"/>
          </a:xfrm>
        </p:grpSpPr>
        <p:grpSp>
          <p:nvGrpSpPr>
            <p:cNvPr id="857" name="Google Shape;857;p11"/>
            <p:cNvGrpSpPr/>
            <p:nvPr/>
          </p:nvGrpSpPr>
          <p:grpSpPr>
            <a:xfrm>
              <a:off x="1727375" y="4047750"/>
              <a:ext cx="490625" cy="368275"/>
              <a:chOff x="1727375" y="4047750"/>
              <a:chExt cx="490625" cy="368275"/>
            </a:xfrm>
          </p:grpSpPr>
          <p:sp>
            <p:nvSpPr>
              <p:cNvPr id="858" name="Google Shape;858;p11"/>
              <p:cNvSpPr/>
              <p:nvPr/>
            </p:nvSpPr>
            <p:spPr>
              <a:xfrm>
                <a:off x="1727375" y="4047750"/>
                <a:ext cx="490625" cy="368100"/>
              </a:xfrm>
              <a:custGeom>
                <a:rect b="b" l="l" r="r" t="t"/>
                <a:pathLst>
                  <a:path extrusionOk="0" h="14724" w="19625">
                    <a:moveTo>
                      <a:pt x="7313" y="0"/>
                    </a:moveTo>
                    <a:cubicBezTo>
                      <a:pt x="6585" y="0"/>
                      <a:pt x="5899" y="173"/>
                      <a:pt x="5297" y="554"/>
                    </a:cubicBezTo>
                    <a:cubicBezTo>
                      <a:pt x="1" y="3930"/>
                      <a:pt x="4459" y="14724"/>
                      <a:pt x="10330" y="14724"/>
                    </a:cubicBezTo>
                    <a:cubicBezTo>
                      <a:pt x="11524" y="14724"/>
                      <a:pt x="12776" y="14278"/>
                      <a:pt x="14016" y="13233"/>
                    </a:cubicBezTo>
                    <a:cubicBezTo>
                      <a:pt x="19625" y="8531"/>
                      <a:pt x="12431" y="0"/>
                      <a:pt x="73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1"/>
              <p:cNvSpPr/>
              <p:nvPr/>
            </p:nvSpPr>
            <p:spPr>
              <a:xfrm>
                <a:off x="1727375" y="4047750"/>
                <a:ext cx="490625" cy="368100"/>
              </a:xfrm>
              <a:custGeom>
                <a:rect b="b" l="l" r="r" t="t"/>
                <a:pathLst>
                  <a:path extrusionOk="0" h="14724" w="19625">
                    <a:moveTo>
                      <a:pt x="7313" y="0"/>
                    </a:moveTo>
                    <a:cubicBezTo>
                      <a:pt x="6585" y="0"/>
                      <a:pt x="5899" y="173"/>
                      <a:pt x="5297" y="554"/>
                    </a:cubicBezTo>
                    <a:cubicBezTo>
                      <a:pt x="1" y="3930"/>
                      <a:pt x="4459" y="14724"/>
                      <a:pt x="10330" y="14724"/>
                    </a:cubicBezTo>
                    <a:cubicBezTo>
                      <a:pt x="11524" y="14724"/>
                      <a:pt x="12776" y="14278"/>
                      <a:pt x="14016" y="13233"/>
                    </a:cubicBezTo>
                    <a:cubicBezTo>
                      <a:pt x="19625" y="8531"/>
                      <a:pt x="12431" y="0"/>
                      <a:pt x="73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1"/>
              <p:cNvSpPr/>
              <p:nvPr/>
            </p:nvSpPr>
            <p:spPr>
              <a:xfrm>
                <a:off x="1815950" y="4056250"/>
                <a:ext cx="370825" cy="283900"/>
              </a:xfrm>
              <a:custGeom>
                <a:rect b="b" l="l" r="r" t="t"/>
                <a:pathLst>
                  <a:path extrusionOk="0" h="11356" w="14833">
                    <a:moveTo>
                      <a:pt x="4078" y="0"/>
                    </a:moveTo>
                    <a:cubicBezTo>
                      <a:pt x="3593" y="0"/>
                      <a:pt x="3136" y="104"/>
                      <a:pt x="2723" y="333"/>
                    </a:cubicBezTo>
                    <a:cubicBezTo>
                      <a:pt x="0" y="1846"/>
                      <a:pt x="5275" y="11356"/>
                      <a:pt x="9487" y="11356"/>
                    </a:cubicBezTo>
                    <a:cubicBezTo>
                      <a:pt x="10008" y="11356"/>
                      <a:pt x="10512" y="11210"/>
                      <a:pt x="10983" y="10887"/>
                    </a:cubicBezTo>
                    <a:cubicBezTo>
                      <a:pt x="14832" y="8244"/>
                      <a:pt x="8384" y="0"/>
                      <a:pt x="40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11"/>
              <p:cNvSpPr/>
              <p:nvPr/>
            </p:nvSpPr>
            <p:spPr>
              <a:xfrm>
                <a:off x="1853850" y="4282950"/>
                <a:ext cx="274925" cy="133075"/>
              </a:xfrm>
              <a:custGeom>
                <a:rect b="b" l="l" r="r" t="t"/>
                <a:pathLst>
                  <a:path extrusionOk="0" h="5323" w="10997">
                    <a:moveTo>
                      <a:pt x="10996" y="1"/>
                    </a:moveTo>
                    <a:lnTo>
                      <a:pt x="10996" y="1"/>
                    </a:lnTo>
                    <a:cubicBezTo>
                      <a:pt x="10605" y="1615"/>
                      <a:pt x="9603" y="3247"/>
                      <a:pt x="7257" y="4198"/>
                    </a:cubicBezTo>
                    <a:cubicBezTo>
                      <a:pt x="6520" y="4498"/>
                      <a:pt x="5807" y="4628"/>
                      <a:pt x="5127" y="4628"/>
                    </a:cubicBezTo>
                    <a:cubicBezTo>
                      <a:pt x="3063" y="4628"/>
                      <a:pt x="1291" y="3433"/>
                      <a:pt x="0" y="2142"/>
                    </a:cubicBezTo>
                    <a:lnTo>
                      <a:pt x="0" y="2142"/>
                    </a:lnTo>
                    <a:cubicBezTo>
                      <a:pt x="1343" y="4001"/>
                      <a:pt x="3223" y="5323"/>
                      <a:pt x="5274" y="5323"/>
                    </a:cubicBezTo>
                    <a:cubicBezTo>
                      <a:pt x="6467" y="5323"/>
                      <a:pt x="7719" y="4875"/>
                      <a:pt x="8957" y="3825"/>
                    </a:cubicBezTo>
                    <a:cubicBezTo>
                      <a:pt x="10283" y="2720"/>
                      <a:pt x="10894" y="1394"/>
                      <a:pt x="109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" name="Google Shape;862;p11"/>
            <p:cNvGrpSpPr/>
            <p:nvPr/>
          </p:nvGrpSpPr>
          <p:grpSpPr>
            <a:xfrm>
              <a:off x="1944125" y="3512200"/>
              <a:ext cx="532050" cy="420600"/>
              <a:chOff x="1944125" y="3512200"/>
              <a:chExt cx="532050" cy="420600"/>
            </a:xfrm>
          </p:grpSpPr>
          <p:sp>
            <p:nvSpPr>
              <p:cNvPr id="863" name="Google Shape;863;p11"/>
              <p:cNvSpPr/>
              <p:nvPr/>
            </p:nvSpPr>
            <p:spPr>
              <a:xfrm>
                <a:off x="1944125" y="3512200"/>
                <a:ext cx="532050" cy="420475"/>
              </a:xfrm>
              <a:custGeom>
                <a:rect b="b" l="l" r="r" t="t"/>
                <a:pathLst>
                  <a:path extrusionOk="0" h="16819" w="21282">
                    <a:moveTo>
                      <a:pt x="13640" y="0"/>
                    </a:moveTo>
                    <a:cubicBezTo>
                      <a:pt x="6573" y="0"/>
                      <a:pt x="1" y="13766"/>
                      <a:pt x="9374" y="16521"/>
                    </a:cubicBezTo>
                    <a:cubicBezTo>
                      <a:pt x="10060" y="16724"/>
                      <a:pt x="10714" y="16818"/>
                      <a:pt x="11333" y="16818"/>
                    </a:cubicBezTo>
                    <a:cubicBezTo>
                      <a:pt x="18852" y="16818"/>
                      <a:pt x="21282" y="2896"/>
                      <a:pt x="15849" y="477"/>
                    </a:cubicBezTo>
                    <a:cubicBezTo>
                      <a:pt x="15119" y="150"/>
                      <a:pt x="14377" y="0"/>
                      <a:pt x="136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1"/>
              <p:cNvSpPr/>
              <p:nvPr/>
            </p:nvSpPr>
            <p:spPr>
              <a:xfrm>
                <a:off x="1944125" y="3512200"/>
                <a:ext cx="532050" cy="420475"/>
              </a:xfrm>
              <a:custGeom>
                <a:rect b="b" l="l" r="r" t="t"/>
                <a:pathLst>
                  <a:path extrusionOk="0" h="16819" w="21282">
                    <a:moveTo>
                      <a:pt x="13640" y="0"/>
                    </a:moveTo>
                    <a:cubicBezTo>
                      <a:pt x="6573" y="0"/>
                      <a:pt x="1" y="13766"/>
                      <a:pt x="9374" y="16521"/>
                    </a:cubicBezTo>
                    <a:cubicBezTo>
                      <a:pt x="10060" y="16724"/>
                      <a:pt x="10714" y="16818"/>
                      <a:pt x="11333" y="16818"/>
                    </a:cubicBezTo>
                    <a:cubicBezTo>
                      <a:pt x="18852" y="16818"/>
                      <a:pt x="21282" y="2896"/>
                      <a:pt x="15849" y="477"/>
                    </a:cubicBezTo>
                    <a:cubicBezTo>
                      <a:pt x="15119" y="150"/>
                      <a:pt x="14377" y="0"/>
                      <a:pt x="136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1"/>
              <p:cNvSpPr/>
              <p:nvPr/>
            </p:nvSpPr>
            <p:spPr>
              <a:xfrm>
                <a:off x="2106825" y="3544675"/>
                <a:ext cx="353525" cy="367225"/>
              </a:xfrm>
              <a:custGeom>
                <a:rect b="b" l="l" r="r" t="t"/>
                <a:pathLst>
                  <a:path extrusionOk="0" h="14689" w="14141">
                    <a:moveTo>
                      <a:pt x="9163" y="1"/>
                    </a:moveTo>
                    <a:cubicBezTo>
                      <a:pt x="5579" y="1"/>
                      <a:pt x="1" y="12383"/>
                      <a:pt x="5075" y="14457"/>
                    </a:cubicBezTo>
                    <a:cubicBezTo>
                      <a:pt x="5463" y="14614"/>
                      <a:pt x="5844" y="14688"/>
                      <a:pt x="6215" y="14688"/>
                    </a:cubicBezTo>
                    <a:cubicBezTo>
                      <a:pt x="11009" y="14688"/>
                      <a:pt x="14140" y="2404"/>
                      <a:pt x="9834" y="164"/>
                    </a:cubicBezTo>
                    <a:cubicBezTo>
                      <a:pt x="9621" y="53"/>
                      <a:pt x="9396" y="1"/>
                      <a:pt x="9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1"/>
              <p:cNvSpPr/>
              <p:nvPr/>
            </p:nvSpPr>
            <p:spPr>
              <a:xfrm>
                <a:off x="2043350" y="3688975"/>
                <a:ext cx="256225" cy="243825"/>
              </a:xfrm>
              <a:custGeom>
                <a:rect b="b" l="l" r="r" t="t"/>
                <a:pathLst>
                  <a:path extrusionOk="0" h="9753" w="10249">
                    <a:moveTo>
                      <a:pt x="1428" y="0"/>
                    </a:moveTo>
                    <a:cubicBezTo>
                      <a:pt x="0" y="3824"/>
                      <a:pt x="663" y="8056"/>
                      <a:pt x="5405" y="9450"/>
                    </a:cubicBezTo>
                    <a:cubicBezTo>
                      <a:pt x="6095" y="9657"/>
                      <a:pt x="6753" y="9753"/>
                      <a:pt x="7376" y="9753"/>
                    </a:cubicBezTo>
                    <a:cubicBezTo>
                      <a:pt x="8440" y="9753"/>
                      <a:pt x="9402" y="9473"/>
                      <a:pt x="10248" y="8991"/>
                    </a:cubicBezTo>
                    <a:lnTo>
                      <a:pt x="10248" y="8991"/>
                    </a:lnTo>
                    <a:cubicBezTo>
                      <a:pt x="9552" y="9244"/>
                      <a:pt x="8787" y="9406"/>
                      <a:pt x="7969" y="9406"/>
                    </a:cubicBezTo>
                    <a:cubicBezTo>
                      <a:pt x="6751" y="9406"/>
                      <a:pt x="5414" y="9046"/>
                      <a:pt x="4011" y="8090"/>
                    </a:cubicBezTo>
                    <a:cubicBezTo>
                      <a:pt x="1037" y="6051"/>
                      <a:pt x="884" y="2686"/>
                      <a:pt x="14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7" name="Google Shape;867;p11"/>
          <p:cNvGrpSpPr/>
          <p:nvPr/>
        </p:nvGrpSpPr>
        <p:grpSpPr>
          <a:xfrm>
            <a:off x="5845927" y="4463507"/>
            <a:ext cx="852816" cy="846426"/>
            <a:chOff x="4899375" y="1767350"/>
            <a:chExt cx="704050" cy="698775"/>
          </a:xfrm>
        </p:grpSpPr>
        <p:sp>
          <p:nvSpPr>
            <p:cNvPr id="868" name="Google Shape;868;p11"/>
            <p:cNvSpPr/>
            <p:nvPr/>
          </p:nvSpPr>
          <p:spPr>
            <a:xfrm>
              <a:off x="4899375" y="1767350"/>
              <a:ext cx="704050" cy="698775"/>
            </a:xfrm>
            <a:custGeom>
              <a:rect b="b" l="l" r="r" t="t"/>
              <a:pathLst>
                <a:path extrusionOk="0" h="27951" w="28162">
                  <a:moveTo>
                    <a:pt x="17758" y="1"/>
                  </a:moveTo>
                  <a:cubicBezTo>
                    <a:pt x="13940" y="1"/>
                    <a:pt x="3085" y="3423"/>
                    <a:pt x="1700" y="4432"/>
                  </a:cubicBezTo>
                  <a:cubicBezTo>
                    <a:pt x="408" y="5333"/>
                    <a:pt x="0" y="7049"/>
                    <a:pt x="765" y="8443"/>
                  </a:cubicBezTo>
                  <a:cubicBezTo>
                    <a:pt x="1377" y="9463"/>
                    <a:pt x="1904" y="10262"/>
                    <a:pt x="1904" y="10262"/>
                  </a:cubicBezTo>
                  <a:cubicBezTo>
                    <a:pt x="1904" y="10262"/>
                    <a:pt x="1190" y="10754"/>
                    <a:pt x="1462" y="12080"/>
                  </a:cubicBezTo>
                  <a:cubicBezTo>
                    <a:pt x="1734" y="13406"/>
                    <a:pt x="5065" y="25472"/>
                    <a:pt x="6867" y="27427"/>
                  </a:cubicBezTo>
                  <a:cubicBezTo>
                    <a:pt x="7210" y="27800"/>
                    <a:pt x="7793" y="27950"/>
                    <a:pt x="8509" y="27950"/>
                  </a:cubicBezTo>
                  <a:cubicBezTo>
                    <a:pt x="11514" y="27950"/>
                    <a:pt x="16877" y="25302"/>
                    <a:pt x="16877" y="25302"/>
                  </a:cubicBezTo>
                  <a:cubicBezTo>
                    <a:pt x="16877" y="25302"/>
                    <a:pt x="24524" y="23705"/>
                    <a:pt x="26343" y="21767"/>
                  </a:cubicBezTo>
                  <a:cubicBezTo>
                    <a:pt x="28161" y="19847"/>
                    <a:pt x="22570" y="6846"/>
                    <a:pt x="21856" y="5775"/>
                  </a:cubicBezTo>
                  <a:cubicBezTo>
                    <a:pt x="21142" y="4687"/>
                    <a:pt x="20463" y="4483"/>
                    <a:pt x="20463" y="4483"/>
                  </a:cubicBezTo>
                  <a:cubicBezTo>
                    <a:pt x="21465" y="3531"/>
                    <a:pt x="20803" y="1288"/>
                    <a:pt x="18848" y="183"/>
                  </a:cubicBezTo>
                  <a:cubicBezTo>
                    <a:pt x="18625" y="57"/>
                    <a:pt x="18250" y="1"/>
                    <a:pt x="17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1"/>
            <p:cNvSpPr/>
            <p:nvPr/>
          </p:nvSpPr>
          <p:spPr>
            <a:xfrm>
              <a:off x="4932100" y="1789375"/>
              <a:ext cx="610150" cy="649650"/>
            </a:xfrm>
            <a:custGeom>
              <a:rect b="b" l="l" r="r" t="t"/>
              <a:pathLst>
                <a:path extrusionOk="0" h="25986" w="24406">
                  <a:moveTo>
                    <a:pt x="16217" y="1"/>
                  </a:moveTo>
                  <a:cubicBezTo>
                    <a:pt x="14216" y="1"/>
                    <a:pt x="7572" y="2292"/>
                    <a:pt x="5269" y="2752"/>
                  </a:cubicBezTo>
                  <a:cubicBezTo>
                    <a:pt x="2719" y="3262"/>
                    <a:pt x="1071" y="3993"/>
                    <a:pt x="527" y="5506"/>
                  </a:cubicBezTo>
                  <a:cubicBezTo>
                    <a:pt x="0" y="7001"/>
                    <a:pt x="2277" y="8837"/>
                    <a:pt x="2277" y="8837"/>
                  </a:cubicBezTo>
                  <a:cubicBezTo>
                    <a:pt x="1819" y="9466"/>
                    <a:pt x="1445" y="10162"/>
                    <a:pt x="1173" y="10893"/>
                  </a:cubicBezTo>
                  <a:cubicBezTo>
                    <a:pt x="766" y="12062"/>
                    <a:pt x="4797" y="25985"/>
                    <a:pt x="6508" y="25985"/>
                  </a:cubicBezTo>
                  <a:cubicBezTo>
                    <a:pt x="6514" y="25985"/>
                    <a:pt x="6520" y="25985"/>
                    <a:pt x="6526" y="25985"/>
                  </a:cubicBezTo>
                  <a:cubicBezTo>
                    <a:pt x="8226" y="25883"/>
                    <a:pt x="13545" y="23470"/>
                    <a:pt x="15874" y="22450"/>
                  </a:cubicBezTo>
                  <a:cubicBezTo>
                    <a:pt x="18185" y="21447"/>
                    <a:pt x="22706" y="21311"/>
                    <a:pt x="23555" y="19884"/>
                  </a:cubicBezTo>
                  <a:cubicBezTo>
                    <a:pt x="24405" y="18439"/>
                    <a:pt x="20360" y="8446"/>
                    <a:pt x="19680" y="6593"/>
                  </a:cubicBezTo>
                  <a:cubicBezTo>
                    <a:pt x="19018" y="4741"/>
                    <a:pt x="17692" y="4095"/>
                    <a:pt x="17692" y="4095"/>
                  </a:cubicBezTo>
                  <a:cubicBezTo>
                    <a:pt x="18185" y="2650"/>
                    <a:pt x="17709" y="679"/>
                    <a:pt x="16689" y="84"/>
                  </a:cubicBezTo>
                  <a:cubicBezTo>
                    <a:pt x="16592" y="27"/>
                    <a:pt x="16431" y="1"/>
                    <a:pt x="16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1"/>
            <p:cNvSpPr/>
            <p:nvPr/>
          </p:nvSpPr>
          <p:spPr>
            <a:xfrm>
              <a:off x="4996600" y="1879625"/>
              <a:ext cx="63125" cy="33325"/>
            </a:xfrm>
            <a:custGeom>
              <a:rect b="b" l="l" r="r" t="t"/>
              <a:pathLst>
                <a:path extrusionOk="0" h="1333" w="2525">
                  <a:moveTo>
                    <a:pt x="1816" y="0"/>
                  </a:moveTo>
                  <a:cubicBezTo>
                    <a:pt x="1249" y="0"/>
                    <a:pt x="458" y="282"/>
                    <a:pt x="173" y="842"/>
                  </a:cubicBezTo>
                  <a:cubicBezTo>
                    <a:pt x="0" y="1194"/>
                    <a:pt x="215" y="1333"/>
                    <a:pt x="572" y="1333"/>
                  </a:cubicBezTo>
                  <a:cubicBezTo>
                    <a:pt x="1196" y="1333"/>
                    <a:pt x="2254" y="906"/>
                    <a:pt x="2417" y="451"/>
                  </a:cubicBezTo>
                  <a:cubicBezTo>
                    <a:pt x="2524" y="150"/>
                    <a:pt x="2230" y="0"/>
                    <a:pt x="1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1"/>
            <p:cNvSpPr/>
            <p:nvPr/>
          </p:nvSpPr>
          <p:spPr>
            <a:xfrm>
              <a:off x="4968875" y="1928175"/>
              <a:ext cx="40975" cy="25375"/>
            </a:xfrm>
            <a:custGeom>
              <a:rect b="b" l="l" r="r" t="t"/>
              <a:pathLst>
                <a:path extrusionOk="0" h="1015" w="1639">
                  <a:moveTo>
                    <a:pt x="761" y="0"/>
                  </a:moveTo>
                  <a:cubicBezTo>
                    <a:pt x="731" y="0"/>
                    <a:pt x="701" y="2"/>
                    <a:pt x="670" y="5"/>
                  </a:cubicBezTo>
                  <a:cubicBezTo>
                    <a:pt x="0" y="66"/>
                    <a:pt x="26" y="1014"/>
                    <a:pt x="627" y="1014"/>
                  </a:cubicBezTo>
                  <a:cubicBezTo>
                    <a:pt x="696" y="1014"/>
                    <a:pt x="773" y="1002"/>
                    <a:pt x="857" y="973"/>
                  </a:cubicBezTo>
                  <a:cubicBezTo>
                    <a:pt x="1639" y="713"/>
                    <a:pt x="1422" y="0"/>
                    <a:pt x="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1"/>
            <p:cNvSpPr/>
            <p:nvPr/>
          </p:nvSpPr>
          <p:spPr>
            <a:xfrm>
              <a:off x="4985825" y="1976475"/>
              <a:ext cx="61575" cy="56325"/>
            </a:xfrm>
            <a:custGeom>
              <a:rect b="b" l="l" r="r" t="t"/>
              <a:pathLst>
                <a:path extrusionOk="0" h="2253" w="2463">
                  <a:moveTo>
                    <a:pt x="899" y="1"/>
                  </a:moveTo>
                  <a:cubicBezTo>
                    <a:pt x="846" y="1"/>
                    <a:pt x="793" y="9"/>
                    <a:pt x="740" y="27"/>
                  </a:cubicBezTo>
                  <a:cubicBezTo>
                    <a:pt x="1" y="274"/>
                    <a:pt x="923" y="2252"/>
                    <a:pt x="1609" y="2252"/>
                  </a:cubicBezTo>
                  <a:cubicBezTo>
                    <a:pt x="1679" y="2252"/>
                    <a:pt x="1748" y="2231"/>
                    <a:pt x="1811" y="2185"/>
                  </a:cubicBezTo>
                  <a:cubicBezTo>
                    <a:pt x="2462" y="1709"/>
                    <a:pt x="1659" y="1"/>
                    <a:pt x="8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1"/>
            <p:cNvSpPr/>
            <p:nvPr/>
          </p:nvSpPr>
          <p:spPr>
            <a:xfrm>
              <a:off x="4976950" y="2041625"/>
              <a:ext cx="30800" cy="38425"/>
            </a:xfrm>
            <a:custGeom>
              <a:rect b="b" l="l" r="r" t="t"/>
              <a:pathLst>
                <a:path extrusionOk="0" h="1537" w="1232">
                  <a:moveTo>
                    <a:pt x="773" y="0"/>
                  </a:moveTo>
                  <a:cubicBezTo>
                    <a:pt x="430" y="0"/>
                    <a:pt x="0" y="1537"/>
                    <a:pt x="543" y="1537"/>
                  </a:cubicBezTo>
                  <a:cubicBezTo>
                    <a:pt x="557" y="1537"/>
                    <a:pt x="571" y="1536"/>
                    <a:pt x="585" y="1534"/>
                  </a:cubicBezTo>
                  <a:cubicBezTo>
                    <a:pt x="1231" y="1466"/>
                    <a:pt x="1180" y="259"/>
                    <a:pt x="840" y="21"/>
                  </a:cubicBezTo>
                  <a:cubicBezTo>
                    <a:pt x="819" y="7"/>
                    <a:pt x="796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1"/>
            <p:cNvSpPr/>
            <p:nvPr/>
          </p:nvSpPr>
          <p:spPr>
            <a:xfrm>
              <a:off x="4982325" y="2117775"/>
              <a:ext cx="39450" cy="36950"/>
            </a:xfrm>
            <a:custGeom>
              <a:rect b="b" l="l" r="r" t="t"/>
              <a:pathLst>
                <a:path extrusionOk="0" h="1478" w="1578">
                  <a:moveTo>
                    <a:pt x="415" y="0"/>
                  </a:moveTo>
                  <a:cubicBezTo>
                    <a:pt x="1" y="0"/>
                    <a:pt x="287" y="1477"/>
                    <a:pt x="813" y="1477"/>
                  </a:cubicBezTo>
                  <a:cubicBezTo>
                    <a:pt x="856" y="1477"/>
                    <a:pt x="902" y="1467"/>
                    <a:pt x="948" y="1445"/>
                  </a:cubicBezTo>
                  <a:cubicBezTo>
                    <a:pt x="1577" y="1139"/>
                    <a:pt x="880" y="34"/>
                    <a:pt x="421" y="0"/>
                  </a:cubicBezTo>
                  <a:cubicBezTo>
                    <a:pt x="419" y="0"/>
                    <a:pt x="417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1"/>
            <p:cNvSpPr/>
            <p:nvPr/>
          </p:nvSpPr>
          <p:spPr>
            <a:xfrm>
              <a:off x="5072100" y="2355175"/>
              <a:ext cx="60300" cy="27750"/>
            </a:xfrm>
            <a:custGeom>
              <a:rect b="b" l="l" r="r" t="t"/>
              <a:pathLst>
                <a:path extrusionOk="0" h="1110" w="2412">
                  <a:moveTo>
                    <a:pt x="620" y="1"/>
                  </a:moveTo>
                  <a:cubicBezTo>
                    <a:pt x="564" y="1"/>
                    <a:pt x="512" y="7"/>
                    <a:pt x="467" y="22"/>
                  </a:cubicBezTo>
                  <a:cubicBezTo>
                    <a:pt x="1" y="172"/>
                    <a:pt x="1094" y="1109"/>
                    <a:pt x="1716" y="1109"/>
                  </a:cubicBezTo>
                  <a:cubicBezTo>
                    <a:pt x="1796" y="1109"/>
                    <a:pt x="1869" y="1093"/>
                    <a:pt x="1929" y="1058"/>
                  </a:cubicBezTo>
                  <a:cubicBezTo>
                    <a:pt x="2411" y="779"/>
                    <a:pt x="1228" y="1"/>
                    <a:pt x="6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1"/>
            <p:cNvSpPr/>
            <p:nvPr/>
          </p:nvSpPr>
          <p:spPr>
            <a:xfrm>
              <a:off x="5077175" y="2395200"/>
              <a:ext cx="44900" cy="21775"/>
            </a:xfrm>
            <a:custGeom>
              <a:rect b="b" l="l" r="r" t="t"/>
              <a:pathLst>
                <a:path extrusionOk="0" h="871" w="1796">
                  <a:moveTo>
                    <a:pt x="445" y="1"/>
                  </a:moveTo>
                  <a:cubicBezTo>
                    <a:pt x="395" y="1"/>
                    <a:pt x="351" y="6"/>
                    <a:pt x="315" y="18"/>
                  </a:cubicBezTo>
                  <a:cubicBezTo>
                    <a:pt x="0" y="119"/>
                    <a:pt x="832" y="871"/>
                    <a:pt x="1295" y="871"/>
                  </a:cubicBezTo>
                  <a:cubicBezTo>
                    <a:pt x="1381" y="871"/>
                    <a:pt x="1454" y="845"/>
                    <a:pt x="1505" y="783"/>
                  </a:cubicBezTo>
                  <a:cubicBezTo>
                    <a:pt x="1795" y="447"/>
                    <a:pt x="890" y="1"/>
                    <a:pt x="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1"/>
            <p:cNvSpPr/>
            <p:nvPr/>
          </p:nvSpPr>
          <p:spPr>
            <a:xfrm>
              <a:off x="5150000" y="2379800"/>
              <a:ext cx="45450" cy="18450"/>
            </a:xfrm>
            <a:custGeom>
              <a:rect b="b" l="l" r="r" t="t"/>
              <a:pathLst>
                <a:path extrusionOk="0" h="738" w="1818">
                  <a:moveTo>
                    <a:pt x="1510" y="0"/>
                  </a:moveTo>
                  <a:cubicBezTo>
                    <a:pt x="1032" y="0"/>
                    <a:pt x="1" y="304"/>
                    <a:pt x="156" y="566"/>
                  </a:cubicBezTo>
                  <a:cubicBezTo>
                    <a:pt x="226" y="686"/>
                    <a:pt x="365" y="738"/>
                    <a:pt x="535" y="738"/>
                  </a:cubicBezTo>
                  <a:cubicBezTo>
                    <a:pt x="895" y="738"/>
                    <a:pt x="1396" y="504"/>
                    <a:pt x="1685" y="192"/>
                  </a:cubicBezTo>
                  <a:cubicBezTo>
                    <a:pt x="1817" y="55"/>
                    <a:pt x="1714" y="0"/>
                    <a:pt x="15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1"/>
            <p:cNvSpPr/>
            <p:nvPr/>
          </p:nvSpPr>
          <p:spPr>
            <a:xfrm>
              <a:off x="5255375" y="1814925"/>
              <a:ext cx="49900" cy="15575"/>
            </a:xfrm>
            <a:custGeom>
              <a:rect b="b" l="l" r="r" t="t"/>
              <a:pathLst>
                <a:path extrusionOk="0" h="623" w="1996">
                  <a:moveTo>
                    <a:pt x="1703" y="0"/>
                  </a:moveTo>
                  <a:cubicBezTo>
                    <a:pt x="1254" y="0"/>
                    <a:pt x="274" y="286"/>
                    <a:pt x="274" y="286"/>
                  </a:cubicBezTo>
                  <a:cubicBezTo>
                    <a:pt x="0" y="511"/>
                    <a:pt x="238" y="623"/>
                    <a:pt x="613" y="623"/>
                  </a:cubicBezTo>
                  <a:cubicBezTo>
                    <a:pt x="1029" y="623"/>
                    <a:pt x="1614" y="486"/>
                    <a:pt x="1855" y="218"/>
                  </a:cubicBezTo>
                  <a:cubicBezTo>
                    <a:pt x="1996" y="56"/>
                    <a:pt x="1901" y="0"/>
                    <a:pt x="17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1"/>
            <p:cNvSpPr/>
            <p:nvPr/>
          </p:nvSpPr>
          <p:spPr>
            <a:xfrm>
              <a:off x="5408675" y="2007200"/>
              <a:ext cx="28200" cy="46050"/>
            </a:xfrm>
            <a:custGeom>
              <a:rect b="b" l="l" r="r" t="t"/>
              <a:pathLst>
                <a:path extrusionOk="0" h="1842" w="1128">
                  <a:moveTo>
                    <a:pt x="244" y="0"/>
                  </a:moveTo>
                  <a:cubicBezTo>
                    <a:pt x="0" y="0"/>
                    <a:pt x="342" y="1841"/>
                    <a:pt x="706" y="1841"/>
                  </a:cubicBezTo>
                  <a:cubicBezTo>
                    <a:pt x="710" y="1841"/>
                    <a:pt x="715" y="1841"/>
                    <a:pt x="719" y="1840"/>
                  </a:cubicBezTo>
                  <a:cubicBezTo>
                    <a:pt x="1127" y="1806"/>
                    <a:pt x="651" y="260"/>
                    <a:pt x="295" y="22"/>
                  </a:cubicBezTo>
                  <a:cubicBezTo>
                    <a:pt x="275" y="7"/>
                    <a:pt x="258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1"/>
            <p:cNvSpPr/>
            <p:nvPr/>
          </p:nvSpPr>
          <p:spPr>
            <a:xfrm>
              <a:off x="5476900" y="2213775"/>
              <a:ext cx="22000" cy="38975"/>
            </a:xfrm>
            <a:custGeom>
              <a:rect b="b" l="l" r="r" t="t"/>
              <a:pathLst>
                <a:path extrusionOk="0" h="1559" w="880">
                  <a:moveTo>
                    <a:pt x="207" y="1"/>
                  </a:moveTo>
                  <a:cubicBezTo>
                    <a:pt x="0" y="1"/>
                    <a:pt x="350" y="1559"/>
                    <a:pt x="591" y="1559"/>
                  </a:cubicBezTo>
                  <a:cubicBezTo>
                    <a:pt x="603" y="1559"/>
                    <a:pt x="614" y="1555"/>
                    <a:pt x="625" y="1548"/>
                  </a:cubicBezTo>
                  <a:cubicBezTo>
                    <a:pt x="880" y="1378"/>
                    <a:pt x="540" y="222"/>
                    <a:pt x="251" y="18"/>
                  </a:cubicBezTo>
                  <a:cubicBezTo>
                    <a:pt x="234" y="6"/>
                    <a:pt x="220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1"/>
            <p:cNvSpPr/>
            <p:nvPr/>
          </p:nvSpPr>
          <p:spPr>
            <a:xfrm>
              <a:off x="5049250" y="2108550"/>
              <a:ext cx="59625" cy="70725"/>
            </a:xfrm>
            <a:custGeom>
              <a:rect b="b" l="l" r="r" t="t"/>
              <a:pathLst>
                <a:path extrusionOk="0" h="2829" w="2385">
                  <a:moveTo>
                    <a:pt x="645" y="1"/>
                  </a:moveTo>
                  <a:cubicBezTo>
                    <a:pt x="0" y="1"/>
                    <a:pt x="739" y="2829"/>
                    <a:pt x="1485" y="2829"/>
                  </a:cubicBezTo>
                  <a:cubicBezTo>
                    <a:pt x="1513" y="2829"/>
                    <a:pt x="1541" y="2825"/>
                    <a:pt x="1568" y="2817"/>
                  </a:cubicBezTo>
                  <a:cubicBezTo>
                    <a:pt x="2384" y="2579"/>
                    <a:pt x="1653" y="403"/>
                    <a:pt x="770" y="30"/>
                  </a:cubicBezTo>
                  <a:cubicBezTo>
                    <a:pt x="723" y="10"/>
                    <a:pt x="682" y="1"/>
                    <a:pt x="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1"/>
            <p:cNvSpPr/>
            <p:nvPr/>
          </p:nvSpPr>
          <p:spPr>
            <a:xfrm>
              <a:off x="5038575" y="2183150"/>
              <a:ext cx="33750" cy="34575"/>
            </a:xfrm>
            <a:custGeom>
              <a:rect b="b" l="l" r="r" t="t"/>
              <a:pathLst>
                <a:path extrusionOk="0" h="1383" w="1350">
                  <a:moveTo>
                    <a:pt x="245" y="1"/>
                  </a:moveTo>
                  <a:cubicBezTo>
                    <a:pt x="1" y="1"/>
                    <a:pt x="223" y="1383"/>
                    <a:pt x="703" y="1383"/>
                  </a:cubicBezTo>
                  <a:cubicBezTo>
                    <a:pt x="736" y="1383"/>
                    <a:pt x="770" y="1376"/>
                    <a:pt x="806" y="1362"/>
                  </a:cubicBezTo>
                  <a:cubicBezTo>
                    <a:pt x="1349" y="1124"/>
                    <a:pt x="568" y="88"/>
                    <a:pt x="262" y="3"/>
                  </a:cubicBezTo>
                  <a:cubicBezTo>
                    <a:pt x="256" y="1"/>
                    <a:pt x="250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1"/>
            <p:cNvSpPr/>
            <p:nvPr/>
          </p:nvSpPr>
          <p:spPr>
            <a:xfrm>
              <a:off x="5056275" y="2118500"/>
              <a:ext cx="46225" cy="50125"/>
            </a:xfrm>
            <a:custGeom>
              <a:rect b="b" l="l" r="r" t="t"/>
              <a:pathLst>
                <a:path extrusionOk="0" h="2005" w="1849">
                  <a:moveTo>
                    <a:pt x="479" y="0"/>
                  </a:moveTo>
                  <a:cubicBezTo>
                    <a:pt x="1" y="0"/>
                    <a:pt x="528" y="2005"/>
                    <a:pt x="1061" y="2005"/>
                  </a:cubicBezTo>
                  <a:cubicBezTo>
                    <a:pt x="1120" y="2005"/>
                    <a:pt x="1179" y="1980"/>
                    <a:pt x="1236" y="1926"/>
                  </a:cubicBezTo>
                  <a:cubicBezTo>
                    <a:pt x="1848" y="1348"/>
                    <a:pt x="1134" y="141"/>
                    <a:pt x="523" y="5"/>
                  </a:cubicBezTo>
                  <a:cubicBezTo>
                    <a:pt x="507" y="2"/>
                    <a:pt x="492" y="0"/>
                    <a:pt x="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" name="Google Shape;884;p11"/>
          <p:cNvGrpSpPr/>
          <p:nvPr/>
        </p:nvGrpSpPr>
        <p:grpSpPr>
          <a:xfrm>
            <a:off x="1533582" y="4453579"/>
            <a:ext cx="686138" cy="1198000"/>
            <a:chOff x="1987675" y="4319675"/>
            <a:chExt cx="553650" cy="966675"/>
          </a:xfrm>
        </p:grpSpPr>
        <p:sp>
          <p:nvSpPr>
            <p:cNvPr id="885" name="Google Shape;885;p11"/>
            <p:cNvSpPr/>
            <p:nvPr/>
          </p:nvSpPr>
          <p:spPr>
            <a:xfrm>
              <a:off x="1988100" y="4350075"/>
              <a:ext cx="529425" cy="935850"/>
            </a:xfrm>
            <a:custGeom>
              <a:rect b="b" l="l" r="r" t="t"/>
              <a:pathLst>
                <a:path extrusionOk="0" h="37434" w="21177">
                  <a:moveTo>
                    <a:pt x="13410" y="1"/>
                  </a:moveTo>
                  <a:cubicBezTo>
                    <a:pt x="13410" y="1"/>
                    <a:pt x="12679" y="2754"/>
                    <a:pt x="12067" y="3825"/>
                  </a:cubicBezTo>
                  <a:cubicBezTo>
                    <a:pt x="11643" y="4539"/>
                    <a:pt x="7683" y="7989"/>
                    <a:pt x="6748" y="10657"/>
                  </a:cubicBezTo>
                  <a:cubicBezTo>
                    <a:pt x="5830" y="13342"/>
                    <a:pt x="1055" y="29827"/>
                    <a:pt x="1055" y="29827"/>
                  </a:cubicBezTo>
                  <a:cubicBezTo>
                    <a:pt x="1055" y="29827"/>
                    <a:pt x="1" y="33022"/>
                    <a:pt x="1615" y="34569"/>
                  </a:cubicBezTo>
                  <a:cubicBezTo>
                    <a:pt x="2917" y="35822"/>
                    <a:pt x="8957" y="37434"/>
                    <a:pt x="11109" y="37434"/>
                  </a:cubicBezTo>
                  <a:cubicBezTo>
                    <a:pt x="11204" y="37434"/>
                    <a:pt x="11291" y="37431"/>
                    <a:pt x="11371" y="37424"/>
                  </a:cubicBezTo>
                  <a:cubicBezTo>
                    <a:pt x="13240" y="37288"/>
                    <a:pt x="14158" y="36404"/>
                    <a:pt x="14617" y="35368"/>
                  </a:cubicBezTo>
                  <a:cubicBezTo>
                    <a:pt x="15059" y="34331"/>
                    <a:pt x="20293" y="16945"/>
                    <a:pt x="20735" y="15517"/>
                  </a:cubicBezTo>
                  <a:cubicBezTo>
                    <a:pt x="21177" y="14107"/>
                    <a:pt x="20038" y="6629"/>
                    <a:pt x="20038" y="6170"/>
                  </a:cubicBezTo>
                  <a:cubicBezTo>
                    <a:pt x="20038" y="5728"/>
                    <a:pt x="21160" y="2550"/>
                    <a:pt x="21160" y="2550"/>
                  </a:cubicBezTo>
                  <a:lnTo>
                    <a:pt x="134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1"/>
            <p:cNvSpPr/>
            <p:nvPr/>
          </p:nvSpPr>
          <p:spPr>
            <a:xfrm>
              <a:off x="2309325" y="4319675"/>
              <a:ext cx="232000" cy="102675"/>
            </a:xfrm>
            <a:custGeom>
              <a:rect b="b" l="l" r="r" t="t"/>
              <a:pathLst>
                <a:path extrusionOk="0" h="4107" w="9280">
                  <a:moveTo>
                    <a:pt x="905" y="0"/>
                  </a:moveTo>
                  <a:cubicBezTo>
                    <a:pt x="812" y="0"/>
                    <a:pt x="742" y="9"/>
                    <a:pt x="697" y="27"/>
                  </a:cubicBezTo>
                  <a:cubicBezTo>
                    <a:pt x="0" y="316"/>
                    <a:pt x="51" y="1489"/>
                    <a:pt x="51" y="1489"/>
                  </a:cubicBezTo>
                  <a:lnTo>
                    <a:pt x="8515" y="4106"/>
                  </a:lnTo>
                  <a:cubicBezTo>
                    <a:pt x="8515" y="4106"/>
                    <a:pt x="9280" y="3120"/>
                    <a:pt x="8821" y="2475"/>
                  </a:cubicBezTo>
                  <a:cubicBezTo>
                    <a:pt x="8391" y="1870"/>
                    <a:pt x="2259" y="0"/>
                    <a:pt x="9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1"/>
            <p:cNvSpPr/>
            <p:nvPr/>
          </p:nvSpPr>
          <p:spPr>
            <a:xfrm>
              <a:off x="1987675" y="4424875"/>
              <a:ext cx="529425" cy="861475"/>
            </a:xfrm>
            <a:custGeom>
              <a:rect b="b" l="l" r="r" t="t"/>
              <a:pathLst>
                <a:path extrusionOk="0" h="34459" w="21177">
                  <a:moveTo>
                    <a:pt x="12458" y="0"/>
                  </a:moveTo>
                  <a:cubicBezTo>
                    <a:pt x="12356" y="272"/>
                    <a:pt x="12220" y="561"/>
                    <a:pt x="12067" y="833"/>
                  </a:cubicBezTo>
                  <a:cubicBezTo>
                    <a:pt x="11643" y="1547"/>
                    <a:pt x="7700" y="4997"/>
                    <a:pt x="6765" y="7665"/>
                  </a:cubicBezTo>
                  <a:cubicBezTo>
                    <a:pt x="5830" y="10333"/>
                    <a:pt x="1055" y="26835"/>
                    <a:pt x="1055" y="26835"/>
                  </a:cubicBezTo>
                  <a:cubicBezTo>
                    <a:pt x="1055" y="26835"/>
                    <a:pt x="1" y="30013"/>
                    <a:pt x="1615" y="31577"/>
                  </a:cubicBezTo>
                  <a:cubicBezTo>
                    <a:pt x="2934" y="32831"/>
                    <a:pt x="8964" y="34459"/>
                    <a:pt x="11111" y="34459"/>
                  </a:cubicBezTo>
                  <a:cubicBezTo>
                    <a:pt x="11206" y="34459"/>
                    <a:pt x="11292" y="34456"/>
                    <a:pt x="11371" y="34449"/>
                  </a:cubicBezTo>
                  <a:cubicBezTo>
                    <a:pt x="13240" y="34313"/>
                    <a:pt x="14158" y="33429"/>
                    <a:pt x="14617" y="32393"/>
                  </a:cubicBezTo>
                  <a:cubicBezTo>
                    <a:pt x="15059" y="31356"/>
                    <a:pt x="20293" y="13970"/>
                    <a:pt x="20735" y="12542"/>
                  </a:cubicBezTo>
                  <a:cubicBezTo>
                    <a:pt x="21177" y="11115"/>
                    <a:pt x="20038" y="3654"/>
                    <a:pt x="20055" y="3195"/>
                  </a:cubicBezTo>
                  <a:cubicBezTo>
                    <a:pt x="20089" y="2923"/>
                    <a:pt x="20157" y="2651"/>
                    <a:pt x="20242" y="2396"/>
                  </a:cubicBezTo>
                  <a:lnTo>
                    <a:pt x="124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" name="Google Shape;888;p11"/>
          <p:cNvGrpSpPr/>
          <p:nvPr/>
        </p:nvGrpSpPr>
        <p:grpSpPr>
          <a:xfrm flipH="1" rot="10800000">
            <a:off x="382086" y="-119872"/>
            <a:ext cx="1085960" cy="889052"/>
            <a:chOff x="1705150" y="390125"/>
            <a:chExt cx="989125" cy="809775"/>
          </a:xfrm>
        </p:grpSpPr>
        <p:sp>
          <p:nvSpPr>
            <p:cNvPr id="889" name="Google Shape;889;p11"/>
            <p:cNvSpPr/>
            <p:nvPr/>
          </p:nvSpPr>
          <p:spPr>
            <a:xfrm>
              <a:off x="1768025" y="483275"/>
              <a:ext cx="881650" cy="696300"/>
            </a:xfrm>
            <a:custGeom>
              <a:rect b="b" l="l" r="r" t="t"/>
              <a:pathLst>
                <a:path extrusionOk="0" h="27852" w="35266">
                  <a:moveTo>
                    <a:pt x="33787" y="0"/>
                  </a:moveTo>
                  <a:cubicBezTo>
                    <a:pt x="33787" y="0"/>
                    <a:pt x="29759" y="204"/>
                    <a:pt x="25918" y="1649"/>
                  </a:cubicBezTo>
                  <a:cubicBezTo>
                    <a:pt x="22077" y="3093"/>
                    <a:pt x="18984" y="5728"/>
                    <a:pt x="14786" y="8617"/>
                  </a:cubicBezTo>
                  <a:cubicBezTo>
                    <a:pt x="10588" y="11489"/>
                    <a:pt x="10401" y="12815"/>
                    <a:pt x="7614" y="15398"/>
                  </a:cubicBezTo>
                  <a:cubicBezTo>
                    <a:pt x="4810" y="17964"/>
                    <a:pt x="1904" y="21465"/>
                    <a:pt x="952" y="23385"/>
                  </a:cubicBezTo>
                  <a:cubicBezTo>
                    <a:pt x="0" y="25323"/>
                    <a:pt x="1360" y="26156"/>
                    <a:pt x="2550" y="27073"/>
                  </a:cubicBezTo>
                  <a:cubicBezTo>
                    <a:pt x="3266" y="27634"/>
                    <a:pt x="3646" y="27852"/>
                    <a:pt x="4251" y="27852"/>
                  </a:cubicBezTo>
                  <a:cubicBezTo>
                    <a:pt x="4637" y="27852"/>
                    <a:pt x="5115" y="27763"/>
                    <a:pt x="5830" y="27617"/>
                  </a:cubicBezTo>
                  <a:cubicBezTo>
                    <a:pt x="7665" y="27243"/>
                    <a:pt x="9076" y="26411"/>
                    <a:pt x="10147" y="26054"/>
                  </a:cubicBezTo>
                  <a:cubicBezTo>
                    <a:pt x="11217" y="25697"/>
                    <a:pt x="11931" y="25221"/>
                    <a:pt x="13087" y="24422"/>
                  </a:cubicBezTo>
                  <a:cubicBezTo>
                    <a:pt x="13885" y="23844"/>
                    <a:pt x="14718" y="23301"/>
                    <a:pt x="15568" y="22808"/>
                  </a:cubicBezTo>
                  <a:cubicBezTo>
                    <a:pt x="16605" y="22213"/>
                    <a:pt x="17760" y="21244"/>
                    <a:pt x="18882" y="20513"/>
                  </a:cubicBezTo>
                  <a:cubicBezTo>
                    <a:pt x="20021" y="19783"/>
                    <a:pt x="20072" y="19222"/>
                    <a:pt x="20955" y="18372"/>
                  </a:cubicBezTo>
                  <a:cubicBezTo>
                    <a:pt x="21839" y="17522"/>
                    <a:pt x="21499" y="17862"/>
                    <a:pt x="22740" y="16859"/>
                  </a:cubicBezTo>
                  <a:cubicBezTo>
                    <a:pt x="23998" y="15874"/>
                    <a:pt x="23896" y="15500"/>
                    <a:pt x="25068" y="14276"/>
                  </a:cubicBezTo>
                  <a:cubicBezTo>
                    <a:pt x="26224" y="13052"/>
                    <a:pt x="26938" y="12832"/>
                    <a:pt x="28144" y="11744"/>
                  </a:cubicBezTo>
                  <a:cubicBezTo>
                    <a:pt x="29351" y="10673"/>
                    <a:pt x="29827" y="10231"/>
                    <a:pt x="30643" y="9246"/>
                  </a:cubicBezTo>
                  <a:cubicBezTo>
                    <a:pt x="31475" y="8243"/>
                    <a:pt x="31560" y="8192"/>
                    <a:pt x="32240" y="7325"/>
                  </a:cubicBezTo>
                  <a:cubicBezTo>
                    <a:pt x="32903" y="6458"/>
                    <a:pt x="33583" y="6305"/>
                    <a:pt x="34178" y="5388"/>
                  </a:cubicBezTo>
                  <a:cubicBezTo>
                    <a:pt x="34772" y="4487"/>
                    <a:pt x="35265" y="2889"/>
                    <a:pt x="35214" y="2753"/>
                  </a:cubicBezTo>
                  <a:lnTo>
                    <a:pt x="337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0" name="Google Shape;890;p11"/>
            <p:cNvGrpSpPr/>
            <p:nvPr/>
          </p:nvGrpSpPr>
          <p:grpSpPr>
            <a:xfrm>
              <a:off x="1705150" y="390125"/>
              <a:ext cx="989125" cy="809775"/>
              <a:chOff x="1705150" y="390125"/>
              <a:chExt cx="989125" cy="809775"/>
            </a:xfrm>
          </p:grpSpPr>
          <p:sp>
            <p:nvSpPr>
              <p:cNvPr id="891" name="Google Shape;891;p11"/>
              <p:cNvSpPr/>
              <p:nvPr/>
            </p:nvSpPr>
            <p:spPr>
              <a:xfrm>
                <a:off x="1705150" y="390125"/>
                <a:ext cx="989125" cy="809775"/>
              </a:xfrm>
              <a:custGeom>
                <a:rect b="b" l="l" r="r" t="t"/>
                <a:pathLst>
                  <a:path extrusionOk="0" h="32391" w="39565">
                    <a:moveTo>
                      <a:pt x="35880" y="0"/>
                    </a:moveTo>
                    <a:cubicBezTo>
                      <a:pt x="34822" y="0"/>
                      <a:pt x="33271" y="650"/>
                      <a:pt x="30642" y="1687"/>
                    </a:cubicBezTo>
                    <a:cubicBezTo>
                      <a:pt x="26377" y="3369"/>
                      <a:pt x="22672" y="6360"/>
                      <a:pt x="18015" y="9148"/>
                    </a:cubicBezTo>
                    <a:cubicBezTo>
                      <a:pt x="13341" y="11952"/>
                      <a:pt x="12186" y="14858"/>
                      <a:pt x="8872" y="17934"/>
                    </a:cubicBezTo>
                    <a:cubicBezTo>
                      <a:pt x="5575" y="21010"/>
                      <a:pt x="5745" y="21333"/>
                      <a:pt x="2872" y="24375"/>
                    </a:cubicBezTo>
                    <a:cubicBezTo>
                      <a:pt x="0" y="27417"/>
                      <a:pt x="884" y="29797"/>
                      <a:pt x="3110" y="31598"/>
                    </a:cubicBezTo>
                    <a:cubicBezTo>
                      <a:pt x="3819" y="32176"/>
                      <a:pt x="4654" y="32391"/>
                      <a:pt x="5536" y="32391"/>
                    </a:cubicBezTo>
                    <a:cubicBezTo>
                      <a:pt x="6598" y="32391"/>
                      <a:pt x="7728" y="32079"/>
                      <a:pt x="8787" y="31717"/>
                    </a:cubicBezTo>
                    <a:cubicBezTo>
                      <a:pt x="8243" y="31292"/>
                      <a:pt x="7733" y="30833"/>
                      <a:pt x="7240" y="30341"/>
                    </a:cubicBezTo>
                    <a:cubicBezTo>
                      <a:pt x="5915" y="28947"/>
                      <a:pt x="4419" y="27315"/>
                      <a:pt x="6050" y="26976"/>
                    </a:cubicBezTo>
                    <a:cubicBezTo>
                      <a:pt x="6160" y="26954"/>
                      <a:pt x="6274" y="26944"/>
                      <a:pt x="6392" y="26944"/>
                    </a:cubicBezTo>
                    <a:cubicBezTo>
                      <a:pt x="8035" y="26944"/>
                      <a:pt x="10462" y="28915"/>
                      <a:pt x="12016" y="29423"/>
                    </a:cubicBezTo>
                    <a:cubicBezTo>
                      <a:pt x="12424" y="29559"/>
                      <a:pt x="12899" y="29729"/>
                      <a:pt x="13392" y="29882"/>
                    </a:cubicBezTo>
                    <a:cubicBezTo>
                      <a:pt x="14242" y="29474"/>
                      <a:pt x="15126" y="29015"/>
                      <a:pt x="15959" y="28539"/>
                    </a:cubicBezTo>
                    <a:cubicBezTo>
                      <a:pt x="14208" y="27672"/>
                      <a:pt x="12254" y="26993"/>
                      <a:pt x="11149" y="25718"/>
                    </a:cubicBezTo>
                    <a:cubicBezTo>
                      <a:pt x="9993" y="24409"/>
                      <a:pt x="8617" y="22132"/>
                      <a:pt x="9602" y="21843"/>
                    </a:cubicBezTo>
                    <a:cubicBezTo>
                      <a:pt x="9684" y="21818"/>
                      <a:pt x="9774" y="21806"/>
                      <a:pt x="9872" y="21806"/>
                    </a:cubicBezTo>
                    <a:cubicBezTo>
                      <a:pt x="10957" y="21806"/>
                      <a:pt x="13004" y="23271"/>
                      <a:pt x="15109" y="24222"/>
                    </a:cubicBezTo>
                    <a:cubicBezTo>
                      <a:pt x="17335" y="25242"/>
                      <a:pt x="18338" y="25735"/>
                      <a:pt x="20088" y="25871"/>
                    </a:cubicBezTo>
                    <a:cubicBezTo>
                      <a:pt x="21006" y="25123"/>
                      <a:pt x="21873" y="24324"/>
                      <a:pt x="22689" y="23458"/>
                    </a:cubicBezTo>
                    <a:cubicBezTo>
                      <a:pt x="22417" y="23390"/>
                      <a:pt x="22128" y="23322"/>
                      <a:pt x="21839" y="23237"/>
                    </a:cubicBezTo>
                    <a:cubicBezTo>
                      <a:pt x="18814" y="22404"/>
                      <a:pt x="18117" y="21350"/>
                      <a:pt x="16842" y="20076"/>
                    </a:cubicBezTo>
                    <a:cubicBezTo>
                      <a:pt x="15568" y="18801"/>
                      <a:pt x="13817" y="16676"/>
                      <a:pt x="14633" y="15555"/>
                    </a:cubicBezTo>
                    <a:cubicBezTo>
                      <a:pt x="14796" y="15334"/>
                      <a:pt x="15026" y="15240"/>
                      <a:pt x="15310" y="15240"/>
                    </a:cubicBezTo>
                    <a:cubicBezTo>
                      <a:pt x="16449" y="15240"/>
                      <a:pt x="18467" y="16744"/>
                      <a:pt x="20615" y="17628"/>
                    </a:cubicBezTo>
                    <a:cubicBezTo>
                      <a:pt x="23301" y="18750"/>
                      <a:pt x="22468" y="18104"/>
                      <a:pt x="25561" y="18920"/>
                    </a:cubicBezTo>
                    <a:cubicBezTo>
                      <a:pt x="26037" y="19039"/>
                      <a:pt x="26462" y="19158"/>
                      <a:pt x="26835" y="19260"/>
                    </a:cubicBezTo>
                    <a:cubicBezTo>
                      <a:pt x="27328" y="18818"/>
                      <a:pt x="27821" y="18359"/>
                      <a:pt x="28382" y="17849"/>
                    </a:cubicBezTo>
                    <a:cubicBezTo>
                      <a:pt x="29334" y="16982"/>
                      <a:pt x="30676" y="15946"/>
                      <a:pt x="31849" y="14909"/>
                    </a:cubicBezTo>
                    <a:lnTo>
                      <a:pt x="31849" y="14909"/>
                    </a:lnTo>
                    <a:cubicBezTo>
                      <a:pt x="31021" y="14947"/>
                      <a:pt x="30063" y="15096"/>
                      <a:pt x="29118" y="15096"/>
                    </a:cubicBezTo>
                    <a:cubicBezTo>
                      <a:pt x="28784" y="15096"/>
                      <a:pt x="28452" y="15077"/>
                      <a:pt x="28127" y="15028"/>
                    </a:cubicBezTo>
                    <a:cubicBezTo>
                      <a:pt x="25782" y="14654"/>
                      <a:pt x="21975" y="13464"/>
                      <a:pt x="22842" y="11306"/>
                    </a:cubicBezTo>
                    <a:cubicBezTo>
                      <a:pt x="23120" y="10612"/>
                      <a:pt x="23471" y="10368"/>
                      <a:pt x="23923" y="10368"/>
                    </a:cubicBezTo>
                    <a:cubicBezTo>
                      <a:pt x="24876" y="10368"/>
                      <a:pt x="26277" y="11455"/>
                      <a:pt x="28399" y="11697"/>
                    </a:cubicBezTo>
                    <a:cubicBezTo>
                      <a:pt x="30092" y="11889"/>
                      <a:pt x="30770" y="11933"/>
                      <a:pt x="31300" y="11933"/>
                    </a:cubicBezTo>
                    <a:cubicBezTo>
                      <a:pt x="31755" y="11933"/>
                      <a:pt x="32101" y="11901"/>
                      <a:pt x="32886" y="11901"/>
                    </a:cubicBezTo>
                    <a:cubicBezTo>
                      <a:pt x="33413" y="11935"/>
                      <a:pt x="33922" y="12020"/>
                      <a:pt x="34432" y="12173"/>
                    </a:cubicBezTo>
                    <a:cubicBezTo>
                      <a:pt x="34959" y="11595"/>
                      <a:pt x="35588" y="10949"/>
                      <a:pt x="36200" y="10252"/>
                    </a:cubicBezTo>
                    <a:cubicBezTo>
                      <a:pt x="35452" y="9946"/>
                      <a:pt x="34602" y="9624"/>
                      <a:pt x="33990" y="9233"/>
                    </a:cubicBezTo>
                    <a:cubicBezTo>
                      <a:pt x="32444" y="8196"/>
                      <a:pt x="29912" y="7907"/>
                      <a:pt x="29674" y="6106"/>
                    </a:cubicBezTo>
                    <a:cubicBezTo>
                      <a:pt x="29572" y="5380"/>
                      <a:pt x="29944" y="5131"/>
                      <a:pt x="30524" y="5131"/>
                    </a:cubicBezTo>
                    <a:cubicBezTo>
                      <a:pt x="31399" y="5131"/>
                      <a:pt x="32748" y="5697"/>
                      <a:pt x="33668" y="6055"/>
                    </a:cubicBezTo>
                    <a:cubicBezTo>
                      <a:pt x="35214" y="6649"/>
                      <a:pt x="35503" y="6836"/>
                      <a:pt x="36676" y="7992"/>
                    </a:cubicBezTo>
                    <a:cubicBezTo>
                      <a:pt x="36931" y="8247"/>
                      <a:pt x="37152" y="8502"/>
                      <a:pt x="37355" y="8791"/>
                    </a:cubicBezTo>
                    <a:cubicBezTo>
                      <a:pt x="37644" y="8383"/>
                      <a:pt x="37916" y="7958"/>
                      <a:pt x="38154" y="7516"/>
                    </a:cubicBezTo>
                    <a:cubicBezTo>
                      <a:pt x="38375" y="7091"/>
                      <a:pt x="38562" y="6649"/>
                      <a:pt x="38715" y="6190"/>
                    </a:cubicBezTo>
                    <a:cubicBezTo>
                      <a:pt x="39565" y="3386"/>
                      <a:pt x="37423" y="820"/>
                      <a:pt x="37423" y="820"/>
                    </a:cubicBezTo>
                    <a:cubicBezTo>
                      <a:pt x="37006" y="253"/>
                      <a:pt x="36538" y="0"/>
                      <a:pt x="358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1"/>
              <p:cNvSpPr/>
              <p:nvPr/>
            </p:nvSpPr>
            <p:spPr>
              <a:xfrm>
                <a:off x="1985975" y="855875"/>
                <a:ext cx="286400" cy="181025"/>
              </a:xfrm>
              <a:custGeom>
                <a:rect b="b" l="l" r="r" t="t"/>
                <a:pathLst>
                  <a:path extrusionOk="0" h="7241" w="11456">
                    <a:moveTo>
                      <a:pt x="4318" y="1"/>
                    </a:moveTo>
                    <a:cubicBezTo>
                      <a:pt x="2805" y="1089"/>
                      <a:pt x="1361" y="2295"/>
                      <a:pt x="1" y="3587"/>
                    </a:cubicBezTo>
                    <a:cubicBezTo>
                      <a:pt x="1089" y="4097"/>
                      <a:pt x="2465" y="4964"/>
                      <a:pt x="3876" y="5592"/>
                    </a:cubicBezTo>
                    <a:cubicBezTo>
                      <a:pt x="6102" y="6612"/>
                      <a:pt x="7105" y="7105"/>
                      <a:pt x="8855" y="7241"/>
                    </a:cubicBezTo>
                    <a:cubicBezTo>
                      <a:pt x="9773" y="6493"/>
                      <a:pt x="10640" y="5694"/>
                      <a:pt x="11456" y="4828"/>
                    </a:cubicBezTo>
                    <a:cubicBezTo>
                      <a:pt x="11184" y="4760"/>
                      <a:pt x="10895" y="4692"/>
                      <a:pt x="10606" y="4607"/>
                    </a:cubicBezTo>
                    <a:cubicBezTo>
                      <a:pt x="7581" y="3774"/>
                      <a:pt x="6884" y="2720"/>
                      <a:pt x="5609" y="1446"/>
                    </a:cubicBezTo>
                    <a:cubicBezTo>
                      <a:pt x="5150" y="987"/>
                      <a:pt x="4726" y="511"/>
                      <a:pt x="4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1"/>
              <p:cNvSpPr/>
              <p:nvPr/>
            </p:nvSpPr>
            <p:spPr>
              <a:xfrm>
                <a:off x="2510700" y="482075"/>
                <a:ext cx="165750" cy="127825"/>
              </a:xfrm>
              <a:custGeom>
                <a:rect b="b" l="l" r="r" t="t"/>
                <a:pathLst>
                  <a:path extrusionOk="0" h="5113" w="6630">
                    <a:moveTo>
                      <a:pt x="3610" y="1"/>
                    </a:moveTo>
                    <a:cubicBezTo>
                      <a:pt x="2538" y="1"/>
                      <a:pt x="1309" y="746"/>
                      <a:pt x="1" y="1816"/>
                    </a:cubicBezTo>
                    <a:cubicBezTo>
                      <a:pt x="511" y="2003"/>
                      <a:pt x="1021" y="2207"/>
                      <a:pt x="1446" y="2377"/>
                    </a:cubicBezTo>
                    <a:cubicBezTo>
                      <a:pt x="2992" y="2971"/>
                      <a:pt x="3281" y="3158"/>
                      <a:pt x="4454" y="4314"/>
                    </a:cubicBezTo>
                    <a:cubicBezTo>
                      <a:pt x="4692" y="4569"/>
                      <a:pt x="4930" y="4824"/>
                      <a:pt x="5133" y="5113"/>
                    </a:cubicBezTo>
                    <a:cubicBezTo>
                      <a:pt x="5422" y="4705"/>
                      <a:pt x="5694" y="4280"/>
                      <a:pt x="5932" y="3838"/>
                    </a:cubicBezTo>
                    <a:cubicBezTo>
                      <a:pt x="6153" y="3413"/>
                      <a:pt x="6340" y="2971"/>
                      <a:pt x="6493" y="2512"/>
                    </a:cubicBezTo>
                    <a:cubicBezTo>
                      <a:pt x="6544" y="2309"/>
                      <a:pt x="6595" y="2105"/>
                      <a:pt x="6629" y="1901"/>
                    </a:cubicBezTo>
                    <a:cubicBezTo>
                      <a:pt x="6051" y="949"/>
                      <a:pt x="5133" y="286"/>
                      <a:pt x="4063" y="48"/>
                    </a:cubicBezTo>
                    <a:cubicBezTo>
                      <a:pt x="3915" y="16"/>
                      <a:pt x="3765" y="1"/>
                      <a:pt x="36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1"/>
              <p:cNvSpPr/>
              <p:nvPr/>
            </p:nvSpPr>
            <p:spPr>
              <a:xfrm>
                <a:off x="1848325" y="1118875"/>
                <a:ext cx="76500" cy="80750"/>
              </a:xfrm>
              <a:custGeom>
                <a:rect b="b" l="l" r="r" t="t"/>
                <a:pathLst>
                  <a:path extrusionOk="0" h="3230" w="3060">
                    <a:moveTo>
                      <a:pt x="442" y="1"/>
                    </a:moveTo>
                    <a:cubicBezTo>
                      <a:pt x="69" y="1106"/>
                      <a:pt x="1" y="2176"/>
                      <a:pt x="357" y="3230"/>
                    </a:cubicBezTo>
                    <a:cubicBezTo>
                      <a:pt x="1275" y="3111"/>
                      <a:pt x="2193" y="2890"/>
                      <a:pt x="3060" y="2567"/>
                    </a:cubicBezTo>
                    <a:cubicBezTo>
                      <a:pt x="2516" y="2142"/>
                      <a:pt x="2006" y="1683"/>
                      <a:pt x="1513" y="1191"/>
                    </a:cubicBezTo>
                    <a:cubicBezTo>
                      <a:pt x="1139" y="800"/>
                      <a:pt x="765" y="392"/>
                      <a:pt x="4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1"/>
              <p:cNvSpPr/>
              <p:nvPr/>
            </p:nvSpPr>
            <p:spPr>
              <a:xfrm>
                <a:off x="2165700" y="718225"/>
                <a:ext cx="335700" cy="153400"/>
              </a:xfrm>
              <a:custGeom>
                <a:rect b="b" l="l" r="r" t="t"/>
                <a:pathLst>
                  <a:path extrusionOk="0" h="6136" w="13428">
                    <a:moveTo>
                      <a:pt x="4879" y="1"/>
                    </a:moveTo>
                    <a:cubicBezTo>
                      <a:pt x="3383" y="1071"/>
                      <a:pt x="1683" y="2227"/>
                      <a:pt x="1" y="3434"/>
                    </a:cubicBezTo>
                    <a:cubicBezTo>
                      <a:pt x="715" y="3824"/>
                      <a:pt x="1445" y="4181"/>
                      <a:pt x="2193" y="4504"/>
                    </a:cubicBezTo>
                    <a:cubicBezTo>
                      <a:pt x="4879" y="5609"/>
                      <a:pt x="4046" y="4980"/>
                      <a:pt x="7139" y="5796"/>
                    </a:cubicBezTo>
                    <a:cubicBezTo>
                      <a:pt x="7615" y="5915"/>
                      <a:pt x="8040" y="6034"/>
                      <a:pt x="8413" y="6136"/>
                    </a:cubicBezTo>
                    <a:cubicBezTo>
                      <a:pt x="8906" y="5694"/>
                      <a:pt x="9399" y="5235"/>
                      <a:pt x="9960" y="4725"/>
                    </a:cubicBezTo>
                    <a:cubicBezTo>
                      <a:pt x="10912" y="3858"/>
                      <a:pt x="12254" y="2822"/>
                      <a:pt x="13427" y="1785"/>
                    </a:cubicBezTo>
                    <a:lnTo>
                      <a:pt x="13427" y="1785"/>
                    </a:lnTo>
                    <a:cubicBezTo>
                      <a:pt x="12599" y="1823"/>
                      <a:pt x="11641" y="1972"/>
                      <a:pt x="10696" y="1972"/>
                    </a:cubicBezTo>
                    <a:cubicBezTo>
                      <a:pt x="10362" y="1972"/>
                      <a:pt x="10030" y="1953"/>
                      <a:pt x="9705" y="1904"/>
                    </a:cubicBezTo>
                    <a:cubicBezTo>
                      <a:pt x="8142" y="1649"/>
                      <a:pt x="5915" y="1037"/>
                      <a:pt x="48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11"/>
              <p:cNvSpPr/>
              <p:nvPr/>
            </p:nvSpPr>
            <p:spPr>
              <a:xfrm>
                <a:off x="2356475" y="571225"/>
                <a:ext cx="253250" cy="123225"/>
              </a:xfrm>
              <a:custGeom>
                <a:rect b="b" l="l" r="r" t="t"/>
                <a:pathLst>
                  <a:path extrusionOk="0" h="4929" w="10130">
                    <a:moveTo>
                      <a:pt x="4199" y="0"/>
                    </a:moveTo>
                    <a:cubicBezTo>
                      <a:pt x="2924" y="1190"/>
                      <a:pt x="1615" y="2481"/>
                      <a:pt x="307" y="3569"/>
                    </a:cubicBezTo>
                    <a:lnTo>
                      <a:pt x="1" y="3824"/>
                    </a:lnTo>
                    <a:cubicBezTo>
                      <a:pt x="749" y="4130"/>
                      <a:pt x="1547" y="4351"/>
                      <a:pt x="2346" y="4453"/>
                    </a:cubicBezTo>
                    <a:cubicBezTo>
                      <a:pt x="4039" y="4645"/>
                      <a:pt x="4717" y="4689"/>
                      <a:pt x="5245" y="4689"/>
                    </a:cubicBezTo>
                    <a:cubicBezTo>
                      <a:pt x="5697" y="4689"/>
                      <a:pt x="6039" y="4657"/>
                      <a:pt x="6816" y="4657"/>
                    </a:cubicBezTo>
                    <a:cubicBezTo>
                      <a:pt x="7343" y="4691"/>
                      <a:pt x="7869" y="4776"/>
                      <a:pt x="8379" y="4929"/>
                    </a:cubicBezTo>
                    <a:cubicBezTo>
                      <a:pt x="8906" y="4351"/>
                      <a:pt x="9535" y="3705"/>
                      <a:pt x="10130" y="3008"/>
                    </a:cubicBezTo>
                    <a:cubicBezTo>
                      <a:pt x="9382" y="2702"/>
                      <a:pt x="8532" y="2380"/>
                      <a:pt x="7937" y="1989"/>
                    </a:cubicBezTo>
                    <a:cubicBezTo>
                      <a:pt x="6782" y="1224"/>
                      <a:pt x="5099" y="867"/>
                      <a:pt x="4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11"/>
              <p:cNvSpPr/>
              <p:nvPr/>
            </p:nvSpPr>
            <p:spPr>
              <a:xfrm>
                <a:off x="1705150" y="390375"/>
                <a:ext cx="957275" cy="796100"/>
              </a:xfrm>
              <a:custGeom>
                <a:rect b="b" l="l" r="r" t="t"/>
                <a:pathLst>
                  <a:path extrusionOk="0" h="31844" w="38291">
                    <a:moveTo>
                      <a:pt x="35894" y="0"/>
                    </a:moveTo>
                    <a:cubicBezTo>
                      <a:pt x="34839" y="0"/>
                      <a:pt x="33283" y="656"/>
                      <a:pt x="30642" y="1694"/>
                    </a:cubicBezTo>
                    <a:cubicBezTo>
                      <a:pt x="26377" y="3376"/>
                      <a:pt x="22672" y="6367"/>
                      <a:pt x="18015" y="9155"/>
                    </a:cubicBezTo>
                    <a:cubicBezTo>
                      <a:pt x="13358" y="11942"/>
                      <a:pt x="12186" y="14865"/>
                      <a:pt x="8872" y="17941"/>
                    </a:cubicBezTo>
                    <a:cubicBezTo>
                      <a:pt x="5575" y="21000"/>
                      <a:pt x="5745" y="21323"/>
                      <a:pt x="2872" y="24365"/>
                    </a:cubicBezTo>
                    <a:cubicBezTo>
                      <a:pt x="0" y="27407"/>
                      <a:pt x="884" y="29787"/>
                      <a:pt x="3110" y="31588"/>
                    </a:cubicBezTo>
                    <a:cubicBezTo>
                      <a:pt x="3212" y="31673"/>
                      <a:pt x="3331" y="31775"/>
                      <a:pt x="3467" y="31843"/>
                    </a:cubicBezTo>
                    <a:cubicBezTo>
                      <a:pt x="2804" y="30280"/>
                      <a:pt x="2397" y="28376"/>
                      <a:pt x="3467" y="27101"/>
                    </a:cubicBezTo>
                    <a:cubicBezTo>
                      <a:pt x="5116" y="25096"/>
                      <a:pt x="4827" y="23227"/>
                      <a:pt x="7631" y="20337"/>
                    </a:cubicBezTo>
                    <a:cubicBezTo>
                      <a:pt x="10452" y="17448"/>
                      <a:pt x="14752" y="13030"/>
                      <a:pt x="17063" y="11075"/>
                    </a:cubicBezTo>
                    <a:cubicBezTo>
                      <a:pt x="19358" y="9121"/>
                      <a:pt x="30744" y="2153"/>
                      <a:pt x="34976" y="1405"/>
                    </a:cubicBezTo>
                    <a:cubicBezTo>
                      <a:pt x="35273" y="1354"/>
                      <a:pt x="35553" y="1330"/>
                      <a:pt x="35817" y="1330"/>
                    </a:cubicBezTo>
                    <a:cubicBezTo>
                      <a:pt x="36872" y="1330"/>
                      <a:pt x="37679" y="1708"/>
                      <a:pt x="38290" y="2238"/>
                    </a:cubicBezTo>
                    <a:cubicBezTo>
                      <a:pt x="38052" y="1728"/>
                      <a:pt x="37763" y="1269"/>
                      <a:pt x="37423" y="827"/>
                    </a:cubicBezTo>
                    <a:cubicBezTo>
                      <a:pt x="37013" y="254"/>
                      <a:pt x="36550" y="0"/>
                      <a:pt x="358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11"/>
              <p:cNvSpPr/>
              <p:nvPr/>
            </p:nvSpPr>
            <p:spPr>
              <a:xfrm>
                <a:off x="1936700" y="1051325"/>
                <a:ext cx="167425" cy="85850"/>
              </a:xfrm>
              <a:custGeom>
                <a:rect b="b" l="l" r="r" t="t"/>
                <a:pathLst>
                  <a:path extrusionOk="0" h="3434" w="6697">
                    <a:moveTo>
                      <a:pt x="2669" y="1"/>
                    </a:moveTo>
                    <a:cubicBezTo>
                      <a:pt x="1734" y="443"/>
                      <a:pt x="850" y="969"/>
                      <a:pt x="1" y="1564"/>
                    </a:cubicBezTo>
                    <a:cubicBezTo>
                      <a:pt x="1003" y="2108"/>
                      <a:pt x="1989" y="2720"/>
                      <a:pt x="2754" y="2975"/>
                    </a:cubicBezTo>
                    <a:cubicBezTo>
                      <a:pt x="3162" y="3111"/>
                      <a:pt x="3637" y="3281"/>
                      <a:pt x="4130" y="3434"/>
                    </a:cubicBezTo>
                    <a:cubicBezTo>
                      <a:pt x="4980" y="3043"/>
                      <a:pt x="5864" y="2567"/>
                      <a:pt x="6697" y="2091"/>
                    </a:cubicBezTo>
                    <a:cubicBezTo>
                      <a:pt x="5303" y="1411"/>
                      <a:pt x="3790" y="833"/>
                      <a:pt x="26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9" name="Google Shape;899;p11"/>
          <p:cNvGrpSpPr/>
          <p:nvPr/>
        </p:nvGrpSpPr>
        <p:grpSpPr>
          <a:xfrm>
            <a:off x="4301685" y="-21171"/>
            <a:ext cx="686150" cy="691650"/>
            <a:chOff x="2730425" y="489525"/>
            <a:chExt cx="686150" cy="691650"/>
          </a:xfrm>
        </p:grpSpPr>
        <p:sp>
          <p:nvSpPr>
            <p:cNvPr id="900" name="Google Shape;900;p11"/>
            <p:cNvSpPr/>
            <p:nvPr/>
          </p:nvSpPr>
          <p:spPr>
            <a:xfrm>
              <a:off x="2730425" y="539825"/>
              <a:ext cx="686150" cy="641350"/>
            </a:xfrm>
            <a:custGeom>
              <a:rect b="b" l="l" r="r" t="t"/>
              <a:pathLst>
                <a:path extrusionOk="0" h="25654" w="27446">
                  <a:moveTo>
                    <a:pt x="18239" y="1"/>
                  </a:moveTo>
                  <a:cubicBezTo>
                    <a:pt x="17801" y="1"/>
                    <a:pt x="17351" y="55"/>
                    <a:pt x="16892" y="168"/>
                  </a:cubicBezTo>
                  <a:cubicBezTo>
                    <a:pt x="13866" y="916"/>
                    <a:pt x="12456" y="3160"/>
                    <a:pt x="9108" y="4485"/>
                  </a:cubicBezTo>
                  <a:cubicBezTo>
                    <a:pt x="5760" y="5811"/>
                    <a:pt x="117" y="6202"/>
                    <a:pt x="49" y="12881"/>
                  </a:cubicBezTo>
                  <a:cubicBezTo>
                    <a:pt x="0" y="19322"/>
                    <a:pt x="8803" y="25653"/>
                    <a:pt x="13089" y="25653"/>
                  </a:cubicBezTo>
                  <a:cubicBezTo>
                    <a:pt x="13247" y="25653"/>
                    <a:pt x="13398" y="25645"/>
                    <a:pt x="13544" y="25627"/>
                  </a:cubicBezTo>
                  <a:cubicBezTo>
                    <a:pt x="17163" y="25185"/>
                    <a:pt x="17928" y="21735"/>
                    <a:pt x="17928" y="21735"/>
                  </a:cubicBezTo>
                  <a:cubicBezTo>
                    <a:pt x="17928" y="21735"/>
                    <a:pt x="18352" y="22074"/>
                    <a:pt x="19468" y="22074"/>
                  </a:cubicBezTo>
                  <a:cubicBezTo>
                    <a:pt x="20156" y="22074"/>
                    <a:pt x="21106" y="21946"/>
                    <a:pt x="22381" y="21531"/>
                  </a:cubicBezTo>
                  <a:cubicBezTo>
                    <a:pt x="25712" y="20444"/>
                    <a:pt x="27446" y="14852"/>
                    <a:pt x="26001" y="9006"/>
                  </a:cubicBezTo>
                  <a:cubicBezTo>
                    <a:pt x="24727" y="3772"/>
                    <a:pt x="21881" y="1"/>
                    <a:pt x="18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1"/>
            <p:cNvSpPr/>
            <p:nvPr/>
          </p:nvSpPr>
          <p:spPr>
            <a:xfrm>
              <a:off x="2899475" y="600950"/>
              <a:ext cx="147450" cy="94700"/>
            </a:xfrm>
            <a:custGeom>
              <a:rect b="b" l="l" r="r" t="t"/>
              <a:pathLst>
                <a:path extrusionOk="0" h="3788" w="5898">
                  <a:moveTo>
                    <a:pt x="5898" y="1"/>
                  </a:moveTo>
                  <a:cubicBezTo>
                    <a:pt x="4810" y="834"/>
                    <a:pt x="3603" y="1513"/>
                    <a:pt x="2346" y="2040"/>
                  </a:cubicBezTo>
                  <a:cubicBezTo>
                    <a:pt x="1632" y="2329"/>
                    <a:pt x="833" y="2567"/>
                    <a:pt x="0" y="2822"/>
                  </a:cubicBezTo>
                  <a:cubicBezTo>
                    <a:pt x="1039" y="3194"/>
                    <a:pt x="2859" y="3788"/>
                    <a:pt x="3867" y="3788"/>
                  </a:cubicBezTo>
                  <a:cubicBezTo>
                    <a:pt x="4196" y="3788"/>
                    <a:pt x="4438" y="3724"/>
                    <a:pt x="4538" y="3570"/>
                  </a:cubicBezTo>
                  <a:cubicBezTo>
                    <a:pt x="5167" y="2465"/>
                    <a:pt x="5626" y="1258"/>
                    <a:pt x="5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1"/>
            <p:cNvSpPr/>
            <p:nvPr/>
          </p:nvSpPr>
          <p:spPr>
            <a:xfrm>
              <a:off x="2903300" y="489525"/>
              <a:ext cx="98675" cy="185800"/>
            </a:xfrm>
            <a:custGeom>
              <a:rect b="b" l="l" r="r" t="t"/>
              <a:pathLst>
                <a:path extrusionOk="0" h="7432" w="3947">
                  <a:moveTo>
                    <a:pt x="1813" y="1"/>
                  </a:moveTo>
                  <a:cubicBezTo>
                    <a:pt x="1481" y="1"/>
                    <a:pt x="1167" y="59"/>
                    <a:pt x="935" y="192"/>
                  </a:cubicBezTo>
                  <a:cubicBezTo>
                    <a:pt x="0" y="702"/>
                    <a:pt x="952" y="1671"/>
                    <a:pt x="952" y="1671"/>
                  </a:cubicBezTo>
                  <a:cubicBezTo>
                    <a:pt x="816" y="2979"/>
                    <a:pt x="2822" y="7279"/>
                    <a:pt x="3043" y="7432"/>
                  </a:cubicBezTo>
                  <a:lnTo>
                    <a:pt x="3620" y="7058"/>
                  </a:lnTo>
                  <a:cubicBezTo>
                    <a:pt x="2635" y="5461"/>
                    <a:pt x="2295" y="3115"/>
                    <a:pt x="2448" y="2554"/>
                  </a:cubicBezTo>
                  <a:cubicBezTo>
                    <a:pt x="2601" y="1977"/>
                    <a:pt x="3145" y="1892"/>
                    <a:pt x="3603" y="1110"/>
                  </a:cubicBezTo>
                  <a:cubicBezTo>
                    <a:pt x="3946" y="513"/>
                    <a:pt x="2798" y="1"/>
                    <a:pt x="1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1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1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1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1"/>
            <p:cNvSpPr/>
            <p:nvPr/>
          </p:nvSpPr>
          <p:spPr>
            <a:xfrm>
              <a:off x="3000375" y="804525"/>
              <a:ext cx="62675" cy="65825"/>
            </a:xfrm>
            <a:custGeom>
              <a:rect b="b" l="l" r="r" t="t"/>
              <a:pathLst>
                <a:path extrusionOk="0" h="2633" w="2507">
                  <a:moveTo>
                    <a:pt x="1475" y="1"/>
                  </a:moveTo>
                  <a:cubicBezTo>
                    <a:pt x="1418" y="1"/>
                    <a:pt x="1359" y="27"/>
                    <a:pt x="1301" y="83"/>
                  </a:cubicBezTo>
                  <a:cubicBezTo>
                    <a:pt x="1165" y="219"/>
                    <a:pt x="0" y="2633"/>
                    <a:pt x="1287" y="2633"/>
                  </a:cubicBezTo>
                  <a:cubicBezTo>
                    <a:pt x="1292" y="2633"/>
                    <a:pt x="1296" y="2633"/>
                    <a:pt x="1301" y="2633"/>
                  </a:cubicBezTo>
                  <a:cubicBezTo>
                    <a:pt x="2507" y="2617"/>
                    <a:pt x="2053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1"/>
            <p:cNvSpPr/>
            <p:nvPr/>
          </p:nvSpPr>
          <p:spPr>
            <a:xfrm>
              <a:off x="3075375" y="783600"/>
              <a:ext cx="66175" cy="54800"/>
            </a:xfrm>
            <a:custGeom>
              <a:rect b="b" l="l" r="r" t="t"/>
              <a:pathLst>
                <a:path extrusionOk="0" h="2192" w="2647">
                  <a:moveTo>
                    <a:pt x="251" y="1"/>
                  </a:moveTo>
                  <a:cubicBezTo>
                    <a:pt x="101" y="1"/>
                    <a:pt x="4" y="72"/>
                    <a:pt x="0" y="241"/>
                  </a:cubicBezTo>
                  <a:cubicBezTo>
                    <a:pt x="0" y="373"/>
                    <a:pt x="685" y="2192"/>
                    <a:pt x="1485" y="2192"/>
                  </a:cubicBezTo>
                  <a:cubicBezTo>
                    <a:pt x="1611" y="2192"/>
                    <a:pt x="1740" y="2146"/>
                    <a:pt x="1870" y="2042"/>
                  </a:cubicBezTo>
                  <a:cubicBezTo>
                    <a:pt x="2647" y="1418"/>
                    <a:pt x="92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1"/>
            <p:cNvSpPr/>
            <p:nvPr/>
          </p:nvSpPr>
          <p:spPr>
            <a:xfrm>
              <a:off x="3043075" y="775575"/>
              <a:ext cx="75125" cy="106575"/>
            </a:xfrm>
            <a:custGeom>
              <a:rect b="b" l="l" r="r" t="t"/>
              <a:pathLst>
                <a:path extrusionOk="0" h="4263" w="3005">
                  <a:moveTo>
                    <a:pt x="9" y="1"/>
                  </a:moveTo>
                  <a:cubicBezTo>
                    <a:pt x="6" y="1"/>
                    <a:pt x="3" y="1"/>
                    <a:pt x="1" y="1"/>
                  </a:cubicBezTo>
                  <a:cubicBezTo>
                    <a:pt x="1" y="1"/>
                    <a:pt x="1038" y="4263"/>
                    <a:pt x="1969" y="4263"/>
                  </a:cubicBezTo>
                  <a:cubicBezTo>
                    <a:pt x="1998" y="4263"/>
                    <a:pt x="2028" y="4259"/>
                    <a:pt x="2057" y="4250"/>
                  </a:cubicBezTo>
                  <a:cubicBezTo>
                    <a:pt x="3005" y="3962"/>
                    <a:pt x="633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9" name="Google Shape;909;p11"/>
          <p:cNvSpPr txBox="1"/>
          <p:nvPr>
            <p:ph hasCustomPrompt="1" type="title"/>
          </p:nvPr>
        </p:nvSpPr>
        <p:spPr>
          <a:xfrm>
            <a:off x="1468050" y="1554294"/>
            <a:ext cx="6207900" cy="12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910" name="Google Shape;910;p11"/>
          <p:cNvSpPr txBox="1"/>
          <p:nvPr>
            <p:ph idx="1" type="subTitle"/>
          </p:nvPr>
        </p:nvSpPr>
        <p:spPr>
          <a:xfrm flipH="1">
            <a:off x="1468050" y="3028280"/>
            <a:ext cx="6207900" cy="3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6_1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3"/>
          <p:cNvSpPr/>
          <p:nvPr/>
        </p:nvSpPr>
        <p:spPr>
          <a:xfrm>
            <a:off x="3091609" y="-11073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4" name="Google Shape;914;p13"/>
          <p:cNvGrpSpPr/>
          <p:nvPr/>
        </p:nvGrpSpPr>
        <p:grpSpPr>
          <a:xfrm>
            <a:off x="272349" y="4307238"/>
            <a:ext cx="970450" cy="929550"/>
            <a:chOff x="4644875" y="480450"/>
            <a:chExt cx="970450" cy="929550"/>
          </a:xfrm>
        </p:grpSpPr>
        <p:sp>
          <p:nvSpPr>
            <p:cNvPr id="915" name="Google Shape;915;p13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3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3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3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3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3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3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3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" name="Google Shape;923;p13"/>
          <p:cNvGrpSpPr/>
          <p:nvPr/>
        </p:nvGrpSpPr>
        <p:grpSpPr>
          <a:xfrm>
            <a:off x="8534742" y="2759312"/>
            <a:ext cx="850316" cy="635507"/>
            <a:chOff x="4829400" y="3625075"/>
            <a:chExt cx="800900" cy="598575"/>
          </a:xfrm>
        </p:grpSpPr>
        <p:sp>
          <p:nvSpPr>
            <p:cNvPr id="924" name="Google Shape;924;p13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3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3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3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3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3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3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3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3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13"/>
          <p:cNvGrpSpPr/>
          <p:nvPr/>
        </p:nvGrpSpPr>
        <p:grpSpPr>
          <a:xfrm>
            <a:off x="7976377" y="4223642"/>
            <a:ext cx="1408680" cy="1096728"/>
            <a:chOff x="4194800" y="4386975"/>
            <a:chExt cx="1197450" cy="932275"/>
          </a:xfrm>
        </p:grpSpPr>
        <p:sp>
          <p:nvSpPr>
            <p:cNvPr id="936" name="Google Shape;936;p13"/>
            <p:cNvSpPr/>
            <p:nvPr/>
          </p:nvSpPr>
          <p:spPr>
            <a:xfrm>
              <a:off x="4194800" y="4915750"/>
              <a:ext cx="1106525" cy="403500"/>
            </a:xfrm>
            <a:custGeom>
              <a:rect b="b" l="l" r="r" t="t"/>
              <a:pathLst>
                <a:path extrusionOk="0" h="16140" w="44261">
                  <a:moveTo>
                    <a:pt x="11361" y="0"/>
                  </a:moveTo>
                  <a:cubicBezTo>
                    <a:pt x="7211" y="0"/>
                    <a:pt x="4067" y="775"/>
                    <a:pt x="3184" y="2663"/>
                  </a:cubicBezTo>
                  <a:cubicBezTo>
                    <a:pt x="1" y="9461"/>
                    <a:pt x="17532" y="16139"/>
                    <a:pt x="30260" y="16139"/>
                  </a:cubicBezTo>
                  <a:cubicBezTo>
                    <a:pt x="36017" y="16139"/>
                    <a:pt x="40792" y="14772"/>
                    <a:pt x="42221" y="11432"/>
                  </a:cubicBezTo>
                  <a:cubicBezTo>
                    <a:pt x="44261" y="6632"/>
                    <a:pt x="23504" y="0"/>
                    <a:pt x="11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4194800" y="4915750"/>
              <a:ext cx="1106525" cy="403500"/>
            </a:xfrm>
            <a:custGeom>
              <a:rect b="b" l="l" r="r" t="t"/>
              <a:pathLst>
                <a:path extrusionOk="0" h="16140" w="44261">
                  <a:moveTo>
                    <a:pt x="11361" y="0"/>
                  </a:moveTo>
                  <a:cubicBezTo>
                    <a:pt x="7211" y="0"/>
                    <a:pt x="4067" y="775"/>
                    <a:pt x="3184" y="2663"/>
                  </a:cubicBezTo>
                  <a:cubicBezTo>
                    <a:pt x="1" y="9461"/>
                    <a:pt x="17532" y="16139"/>
                    <a:pt x="30260" y="16139"/>
                  </a:cubicBezTo>
                  <a:cubicBezTo>
                    <a:pt x="36017" y="16139"/>
                    <a:pt x="40792" y="14772"/>
                    <a:pt x="42221" y="11432"/>
                  </a:cubicBezTo>
                  <a:cubicBezTo>
                    <a:pt x="44261" y="6632"/>
                    <a:pt x="23504" y="0"/>
                    <a:pt x="11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4239250" y="4939150"/>
              <a:ext cx="1018250" cy="357625"/>
            </a:xfrm>
            <a:custGeom>
              <a:rect b="b" l="l" r="r" t="t"/>
              <a:pathLst>
                <a:path extrusionOk="0" h="14305" w="40730">
                  <a:moveTo>
                    <a:pt x="10072" y="1"/>
                  </a:moveTo>
                  <a:cubicBezTo>
                    <a:pt x="6410" y="1"/>
                    <a:pt x="3659" y="658"/>
                    <a:pt x="2884" y="2254"/>
                  </a:cubicBezTo>
                  <a:cubicBezTo>
                    <a:pt x="1" y="8234"/>
                    <a:pt x="16545" y="14304"/>
                    <a:pt x="28269" y="14304"/>
                  </a:cubicBezTo>
                  <a:cubicBezTo>
                    <a:pt x="33405" y="14304"/>
                    <a:pt x="37615" y="13139"/>
                    <a:pt x="38863" y="10292"/>
                  </a:cubicBezTo>
                  <a:cubicBezTo>
                    <a:pt x="40730" y="6060"/>
                    <a:pt x="21196" y="1"/>
                    <a:pt x="10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4413150" y="5038100"/>
              <a:ext cx="638950" cy="224300"/>
            </a:xfrm>
            <a:custGeom>
              <a:rect b="b" l="l" r="r" t="t"/>
              <a:pathLst>
                <a:path extrusionOk="0" h="8972" w="25558">
                  <a:moveTo>
                    <a:pt x="6334" y="0"/>
                  </a:moveTo>
                  <a:cubicBezTo>
                    <a:pt x="4030" y="0"/>
                    <a:pt x="2298" y="415"/>
                    <a:pt x="1809" y="1423"/>
                  </a:cubicBezTo>
                  <a:cubicBezTo>
                    <a:pt x="1" y="5168"/>
                    <a:pt x="10383" y="8971"/>
                    <a:pt x="17742" y="8971"/>
                  </a:cubicBezTo>
                  <a:cubicBezTo>
                    <a:pt x="20968" y="8971"/>
                    <a:pt x="23613" y="8240"/>
                    <a:pt x="24395" y="6453"/>
                  </a:cubicBezTo>
                  <a:cubicBezTo>
                    <a:pt x="25558" y="3808"/>
                    <a:pt x="13317" y="0"/>
                    <a:pt x="6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5074000" y="4526575"/>
              <a:ext cx="318250" cy="379175"/>
            </a:xfrm>
            <a:custGeom>
              <a:rect b="b" l="l" r="r" t="t"/>
              <a:pathLst>
                <a:path extrusionOk="0" h="15167" w="12730">
                  <a:moveTo>
                    <a:pt x="5763" y="1"/>
                  </a:moveTo>
                  <a:cubicBezTo>
                    <a:pt x="3724" y="1"/>
                    <a:pt x="1921" y="810"/>
                    <a:pt x="1921" y="810"/>
                  </a:cubicBezTo>
                  <a:lnTo>
                    <a:pt x="2788" y="3189"/>
                  </a:lnTo>
                  <a:cubicBezTo>
                    <a:pt x="2788" y="3189"/>
                    <a:pt x="4509" y="2876"/>
                    <a:pt x="6001" y="2876"/>
                  </a:cubicBezTo>
                  <a:cubicBezTo>
                    <a:pt x="6918" y="2876"/>
                    <a:pt x="7748" y="2994"/>
                    <a:pt x="8039" y="3376"/>
                  </a:cubicBezTo>
                  <a:cubicBezTo>
                    <a:pt x="8821" y="4379"/>
                    <a:pt x="7376" y="10718"/>
                    <a:pt x="6017" y="12179"/>
                  </a:cubicBezTo>
                  <a:cubicBezTo>
                    <a:pt x="5530" y="12703"/>
                    <a:pt x="4741" y="12871"/>
                    <a:pt x="3930" y="12871"/>
                  </a:cubicBezTo>
                  <a:cubicBezTo>
                    <a:pt x="2478" y="12871"/>
                    <a:pt x="952" y="12332"/>
                    <a:pt x="952" y="12332"/>
                  </a:cubicBezTo>
                  <a:lnTo>
                    <a:pt x="0" y="14780"/>
                  </a:lnTo>
                  <a:cubicBezTo>
                    <a:pt x="0" y="14780"/>
                    <a:pt x="1172" y="15167"/>
                    <a:pt x="3218" y="15167"/>
                  </a:cubicBezTo>
                  <a:cubicBezTo>
                    <a:pt x="3917" y="15167"/>
                    <a:pt x="4718" y="15122"/>
                    <a:pt x="5609" y="15001"/>
                  </a:cubicBezTo>
                  <a:cubicBezTo>
                    <a:pt x="9110" y="14508"/>
                    <a:pt x="12730" y="5585"/>
                    <a:pt x="10045" y="1982"/>
                  </a:cubicBezTo>
                  <a:cubicBezTo>
                    <a:pt x="8910" y="443"/>
                    <a:pt x="7272" y="1"/>
                    <a:pt x="5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4340225" y="4418350"/>
              <a:ext cx="909400" cy="616675"/>
            </a:xfrm>
            <a:custGeom>
              <a:rect b="b" l="l" r="r" t="t"/>
              <a:pathLst>
                <a:path extrusionOk="0" h="24667" w="36376">
                  <a:moveTo>
                    <a:pt x="22854" y="0"/>
                  </a:moveTo>
                  <a:cubicBezTo>
                    <a:pt x="20522" y="0"/>
                    <a:pt x="17652" y="182"/>
                    <a:pt x="14124" y="635"/>
                  </a:cubicBezTo>
                  <a:cubicBezTo>
                    <a:pt x="2261" y="2148"/>
                    <a:pt x="1581" y="6600"/>
                    <a:pt x="1581" y="6600"/>
                  </a:cubicBezTo>
                  <a:cubicBezTo>
                    <a:pt x="1581" y="6600"/>
                    <a:pt x="1" y="24054"/>
                    <a:pt x="16095" y="24649"/>
                  </a:cubicBezTo>
                  <a:cubicBezTo>
                    <a:pt x="16412" y="24661"/>
                    <a:pt x="16725" y="24667"/>
                    <a:pt x="17033" y="24667"/>
                  </a:cubicBezTo>
                  <a:cubicBezTo>
                    <a:pt x="30429" y="24667"/>
                    <a:pt x="36376" y="13626"/>
                    <a:pt x="32920" y="2878"/>
                  </a:cubicBezTo>
                  <a:cubicBezTo>
                    <a:pt x="32920" y="2878"/>
                    <a:pt x="32149" y="0"/>
                    <a:pt x="228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4377150" y="4386975"/>
              <a:ext cx="831100" cy="277475"/>
            </a:xfrm>
            <a:custGeom>
              <a:rect b="b" l="l" r="r" t="t"/>
              <a:pathLst>
                <a:path extrusionOk="0" h="11099" w="33244">
                  <a:moveTo>
                    <a:pt x="20126" y="0"/>
                  </a:moveTo>
                  <a:cubicBezTo>
                    <a:pt x="11059" y="0"/>
                    <a:pt x="78" y="2965"/>
                    <a:pt x="36" y="6615"/>
                  </a:cubicBezTo>
                  <a:cubicBezTo>
                    <a:pt x="1" y="9716"/>
                    <a:pt x="6056" y="11099"/>
                    <a:pt x="12896" y="11099"/>
                  </a:cubicBezTo>
                  <a:cubicBezTo>
                    <a:pt x="22324" y="11099"/>
                    <a:pt x="33244" y="8472"/>
                    <a:pt x="31766" y="4099"/>
                  </a:cubicBezTo>
                  <a:cubicBezTo>
                    <a:pt x="30788" y="1177"/>
                    <a:pt x="25837" y="0"/>
                    <a:pt x="201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4377150" y="4386975"/>
              <a:ext cx="831100" cy="277475"/>
            </a:xfrm>
            <a:custGeom>
              <a:rect b="b" l="l" r="r" t="t"/>
              <a:pathLst>
                <a:path extrusionOk="0" h="11099" w="33244">
                  <a:moveTo>
                    <a:pt x="20126" y="0"/>
                  </a:moveTo>
                  <a:cubicBezTo>
                    <a:pt x="11059" y="0"/>
                    <a:pt x="78" y="2965"/>
                    <a:pt x="36" y="6615"/>
                  </a:cubicBezTo>
                  <a:cubicBezTo>
                    <a:pt x="1" y="9716"/>
                    <a:pt x="6056" y="11099"/>
                    <a:pt x="12896" y="11099"/>
                  </a:cubicBezTo>
                  <a:cubicBezTo>
                    <a:pt x="22324" y="11099"/>
                    <a:pt x="33244" y="8472"/>
                    <a:pt x="31766" y="4099"/>
                  </a:cubicBezTo>
                  <a:cubicBezTo>
                    <a:pt x="30788" y="1177"/>
                    <a:pt x="25837" y="0"/>
                    <a:pt x="20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4406650" y="4412125"/>
              <a:ext cx="771175" cy="234875"/>
            </a:xfrm>
            <a:custGeom>
              <a:rect b="b" l="l" r="r" t="t"/>
              <a:pathLst>
                <a:path extrusionOk="0" h="9395" w="30847">
                  <a:moveTo>
                    <a:pt x="19216" y="0"/>
                  </a:moveTo>
                  <a:cubicBezTo>
                    <a:pt x="10728" y="0"/>
                    <a:pt x="137" y="2639"/>
                    <a:pt x="63" y="5762"/>
                  </a:cubicBezTo>
                  <a:cubicBezTo>
                    <a:pt x="1" y="8285"/>
                    <a:pt x="5267" y="9395"/>
                    <a:pt x="11369" y="9395"/>
                  </a:cubicBezTo>
                  <a:cubicBezTo>
                    <a:pt x="20227" y="9395"/>
                    <a:pt x="30847" y="7057"/>
                    <a:pt x="29499" y="3314"/>
                  </a:cubicBezTo>
                  <a:cubicBezTo>
                    <a:pt x="28645" y="950"/>
                    <a:pt x="24309" y="0"/>
                    <a:pt x="192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4406650" y="4412125"/>
              <a:ext cx="771175" cy="234875"/>
            </a:xfrm>
            <a:custGeom>
              <a:rect b="b" l="l" r="r" t="t"/>
              <a:pathLst>
                <a:path extrusionOk="0" h="9395" w="30847">
                  <a:moveTo>
                    <a:pt x="19216" y="0"/>
                  </a:moveTo>
                  <a:cubicBezTo>
                    <a:pt x="10728" y="0"/>
                    <a:pt x="137" y="2639"/>
                    <a:pt x="63" y="5762"/>
                  </a:cubicBezTo>
                  <a:cubicBezTo>
                    <a:pt x="1" y="8285"/>
                    <a:pt x="5267" y="9395"/>
                    <a:pt x="11369" y="9395"/>
                  </a:cubicBezTo>
                  <a:cubicBezTo>
                    <a:pt x="20227" y="9395"/>
                    <a:pt x="30847" y="7057"/>
                    <a:pt x="29499" y="3314"/>
                  </a:cubicBezTo>
                  <a:cubicBezTo>
                    <a:pt x="28645" y="950"/>
                    <a:pt x="24309" y="0"/>
                    <a:pt x="19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4431150" y="4484175"/>
              <a:ext cx="704475" cy="162675"/>
            </a:xfrm>
            <a:custGeom>
              <a:rect b="b" l="l" r="r" t="t"/>
              <a:pathLst>
                <a:path extrusionOk="0" h="6507" w="28179">
                  <a:moveTo>
                    <a:pt x="18564" y="0"/>
                  </a:moveTo>
                  <a:cubicBezTo>
                    <a:pt x="11227" y="0"/>
                    <a:pt x="2320" y="1973"/>
                    <a:pt x="1" y="4528"/>
                  </a:cubicBezTo>
                  <a:cubicBezTo>
                    <a:pt x="1761" y="5889"/>
                    <a:pt x="5852" y="6507"/>
                    <a:pt x="10408" y="6507"/>
                  </a:cubicBezTo>
                  <a:cubicBezTo>
                    <a:pt x="17687" y="6507"/>
                    <a:pt x="26151" y="4929"/>
                    <a:pt x="28179" y="2285"/>
                  </a:cubicBezTo>
                  <a:cubicBezTo>
                    <a:pt x="26583" y="670"/>
                    <a:pt x="22840" y="0"/>
                    <a:pt x="185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4431150" y="4484200"/>
              <a:ext cx="704475" cy="162650"/>
            </a:xfrm>
            <a:custGeom>
              <a:rect b="b" l="l" r="r" t="t"/>
              <a:pathLst>
                <a:path extrusionOk="0" h="6506" w="28179">
                  <a:moveTo>
                    <a:pt x="16977" y="743"/>
                  </a:moveTo>
                  <a:cubicBezTo>
                    <a:pt x="18808" y="743"/>
                    <a:pt x="20712" y="900"/>
                    <a:pt x="22638" y="1281"/>
                  </a:cubicBezTo>
                  <a:cubicBezTo>
                    <a:pt x="22638" y="1281"/>
                    <a:pt x="15500" y="2114"/>
                    <a:pt x="15585" y="3473"/>
                  </a:cubicBezTo>
                  <a:cubicBezTo>
                    <a:pt x="15604" y="3851"/>
                    <a:pt x="16332" y="3978"/>
                    <a:pt x="17364" y="3978"/>
                  </a:cubicBezTo>
                  <a:cubicBezTo>
                    <a:pt x="19503" y="3978"/>
                    <a:pt x="22949" y="3432"/>
                    <a:pt x="24118" y="3432"/>
                  </a:cubicBezTo>
                  <a:cubicBezTo>
                    <a:pt x="24418" y="3432"/>
                    <a:pt x="24568" y="3468"/>
                    <a:pt x="24508" y="3558"/>
                  </a:cubicBezTo>
                  <a:cubicBezTo>
                    <a:pt x="24230" y="3970"/>
                    <a:pt x="16432" y="6147"/>
                    <a:pt x="9558" y="6147"/>
                  </a:cubicBezTo>
                  <a:cubicBezTo>
                    <a:pt x="6777" y="6147"/>
                    <a:pt x="4146" y="5790"/>
                    <a:pt x="2227" y="4816"/>
                  </a:cubicBezTo>
                  <a:cubicBezTo>
                    <a:pt x="1802" y="4595"/>
                    <a:pt x="1819" y="4000"/>
                    <a:pt x="2261" y="3813"/>
                  </a:cubicBezTo>
                  <a:cubicBezTo>
                    <a:pt x="4467" y="2878"/>
                    <a:pt x="10227" y="743"/>
                    <a:pt x="16977" y="743"/>
                  </a:cubicBezTo>
                  <a:close/>
                  <a:moveTo>
                    <a:pt x="18580" y="1"/>
                  </a:moveTo>
                  <a:cubicBezTo>
                    <a:pt x="11965" y="1"/>
                    <a:pt x="4069" y="1607"/>
                    <a:pt x="868" y="3796"/>
                  </a:cubicBezTo>
                  <a:cubicBezTo>
                    <a:pt x="545" y="4000"/>
                    <a:pt x="256" y="4255"/>
                    <a:pt x="1" y="4527"/>
                  </a:cubicBezTo>
                  <a:cubicBezTo>
                    <a:pt x="1761" y="5888"/>
                    <a:pt x="5852" y="6506"/>
                    <a:pt x="10408" y="6506"/>
                  </a:cubicBezTo>
                  <a:cubicBezTo>
                    <a:pt x="17687" y="6506"/>
                    <a:pt x="26151" y="4928"/>
                    <a:pt x="28179" y="2284"/>
                  </a:cubicBezTo>
                  <a:cubicBezTo>
                    <a:pt x="26585" y="670"/>
                    <a:pt x="22850" y="1"/>
                    <a:pt x="18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" name="Google Shape;948;p13"/>
          <p:cNvGrpSpPr/>
          <p:nvPr/>
        </p:nvGrpSpPr>
        <p:grpSpPr>
          <a:xfrm>
            <a:off x="272349" y="-267782"/>
            <a:ext cx="1096900" cy="807278"/>
            <a:chOff x="3544875" y="238025"/>
            <a:chExt cx="1058375" cy="778925"/>
          </a:xfrm>
        </p:grpSpPr>
        <p:sp>
          <p:nvSpPr>
            <p:cNvPr id="949" name="Google Shape;949;p13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" name="Google Shape;960;p13"/>
          <p:cNvGrpSpPr/>
          <p:nvPr/>
        </p:nvGrpSpPr>
        <p:grpSpPr>
          <a:xfrm>
            <a:off x="2266560" y="4790009"/>
            <a:ext cx="752130" cy="530371"/>
            <a:chOff x="1542135" y="4800934"/>
            <a:chExt cx="752130" cy="530371"/>
          </a:xfrm>
        </p:grpSpPr>
        <p:sp>
          <p:nvSpPr>
            <p:cNvPr id="961" name="Google Shape;961;p13"/>
            <p:cNvSpPr/>
            <p:nvPr/>
          </p:nvSpPr>
          <p:spPr>
            <a:xfrm flipH="1" rot="10800000">
              <a:off x="1542135" y="4800934"/>
              <a:ext cx="565311" cy="530371"/>
            </a:xfrm>
            <a:custGeom>
              <a:rect b="b" l="l" r="r" t="t"/>
              <a:pathLst>
                <a:path extrusionOk="0" h="11248" w="11989">
                  <a:moveTo>
                    <a:pt x="5171" y="1"/>
                  </a:moveTo>
                  <a:cubicBezTo>
                    <a:pt x="4790" y="1"/>
                    <a:pt x="4433" y="30"/>
                    <a:pt x="4116" y="86"/>
                  </a:cubicBezTo>
                  <a:cubicBezTo>
                    <a:pt x="1495" y="531"/>
                    <a:pt x="1187" y="1936"/>
                    <a:pt x="571" y="5789"/>
                  </a:cubicBezTo>
                  <a:cubicBezTo>
                    <a:pt x="0" y="9385"/>
                    <a:pt x="2824" y="11247"/>
                    <a:pt x="5463" y="11247"/>
                  </a:cubicBezTo>
                  <a:cubicBezTo>
                    <a:pt x="5916" y="11247"/>
                    <a:pt x="6363" y="11192"/>
                    <a:pt x="6788" y="11082"/>
                  </a:cubicBezTo>
                  <a:cubicBezTo>
                    <a:pt x="9305" y="10414"/>
                    <a:pt x="11635" y="9849"/>
                    <a:pt x="11823" y="5430"/>
                  </a:cubicBezTo>
                  <a:cubicBezTo>
                    <a:pt x="11989" y="1532"/>
                    <a:pt x="7935" y="1"/>
                    <a:pt x="51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 flipH="1" rot="10800000">
              <a:off x="1685337" y="4830263"/>
              <a:ext cx="380332" cy="364677"/>
            </a:xfrm>
            <a:custGeom>
              <a:rect b="b" l="l" r="r" t="t"/>
              <a:pathLst>
                <a:path extrusionOk="0" h="7734" w="8066">
                  <a:moveTo>
                    <a:pt x="4248" y="0"/>
                  </a:moveTo>
                  <a:cubicBezTo>
                    <a:pt x="2394" y="0"/>
                    <a:pt x="377" y="1471"/>
                    <a:pt x="171" y="4302"/>
                  </a:cubicBezTo>
                  <a:cubicBezTo>
                    <a:pt x="1" y="6676"/>
                    <a:pt x="1715" y="7734"/>
                    <a:pt x="3501" y="7734"/>
                  </a:cubicBezTo>
                  <a:cubicBezTo>
                    <a:pt x="5129" y="7734"/>
                    <a:pt x="6817" y="6855"/>
                    <a:pt x="7193" y="5295"/>
                  </a:cubicBezTo>
                  <a:cubicBezTo>
                    <a:pt x="8065" y="1719"/>
                    <a:pt x="6252" y="0"/>
                    <a:pt x="42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 flipH="1" rot="10800000">
              <a:off x="2047893" y="4824180"/>
              <a:ext cx="246372" cy="280557"/>
            </a:xfrm>
            <a:custGeom>
              <a:rect b="b" l="l" r="r" t="t"/>
              <a:pathLst>
                <a:path extrusionOk="0" h="5950" w="5225">
                  <a:moveTo>
                    <a:pt x="2844" y="1"/>
                  </a:moveTo>
                  <a:cubicBezTo>
                    <a:pt x="2596" y="1"/>
                    <a:pt x="2346" y="38"/>
                    <a:pt x="2107" y="111"/>
                  </a:cubicBezTo>
                  <a:cubicBezTo>
                    <a:pt x="1234" y="419"/>
                    <a:pt x="549" y="1413"/>
                    <a:pt x="549" y="1413"/>
                  </a:cubicBezTo>
                  <a:cubicBezTo>
                    <a:pt x="549" y="1413"/>
                    <a:pt x="206" y="2389"/>
                    <a:pt x="104" y="2629"/>
                  </a:cubicBezTo>
                  <a:cubicBezTo>
                    <a:pt x="18" y="2868"/>
                    <a:pt x="1" y="4872"/>
                    <a:pt x="241" y="5163"/>
                  </a:cubicBezTo>
                  <a:cubicBezTo>
                    <a:pt x="463" y="5455"/>
                    <a:pt x="1097" y="5797"/>
                    <a:pt x="1320" y="5934"/>
                  </a:cubicBezTo>
                  <a:cubicBezTo>
                    <a:pt x="1335" y="5945"/>
                    <a:pt x="1345" y="5949"/>
                    <a:pt x="1350" y="5949"/>
                  </a:cubicBezTo>
                  <a:cubicBezTo>
                    <a:pt x="1431" y="5949"/>
                    <a:pt x="682" y="5005"/>
                    <a:pt x="635" y="4701"/>
                  </a:cubicBezTo>
                  <a:cubicBezTo>
                    <a:pt x="617" y="4256"/>
                    <a:pt x="617" y="3810"/>
                    <a:pt x="652" y="3365"/>
                  </a:cubicBezTo>
                  <a:cubicBezTo>
                    <a:pt x="652" y="3365"/>
                    <a:pt x="1320" y="5026"/>
                    <a:pt x="1714" y="5198"/>
                  </a:cubicBezTo>
                  <a:cubicBezTo>
                    <a:pt x="1795" y="5232"/>
                    <a:pt x="1902" y="5245"/>
                    <a:pt x="2022" y="5245"/>
                  </a:cubicBezTo>
                  <a:cubicBezTo>
                    <a:pt x="2510" y="5245"/>
                    <a:pt x="3217" y="5020"/>
                    <a:pt x="3341" y="4992"/>
                  </a:cubicBezTo>
                  <a:cubicBezTo>
                    <a:pt x="3495" y="4941"/>
                    <a:pt x="1919" y="4889"/>
                    <a:pt x="1731" y="4650"/>
                  </a:cubicBezTo>
                  <a:cubicBezTo>
                    <a:pt x="1542" y="4410"/>
                    <a:pt x="1114" y="2560"/>
                    <a:pt x="1114" y="2560"/>
                  </a:cubicBezTo>
                  <a:lnTo>
                    <a:pt x="1114" y="2560"/>
                  </a:lnTo>
                  <a:cubicBezTo>
                    <a:pt x="1114" y="2560"/>
                    <a:pt x="3289" y="2903"/>
                    <a:pt x="3443" y="2903"/>
                  </a:cubicBezTo>
                  <a:cubicBezTo>
                    <a:pt x="3598" y="2886"/>
                    <a:pt x="3752" y="2406"/>
                    <a:pt x="3786" y="2218"/>
                  </a:cubicBezTo>
                  <a:cubicBezTo>
                    <a:pt x="3796" y="2119"/>
                    <a:pt x="3209" y="2094"/>
                    <a:pt x="2670" y="2094"/>
                  </a:cubicBezTo>
                  <a:cubicBezTo>
                    <a:pt x="2274" y="2094"/>
                    <a:pt x="1903" y="2108"/>
                    <a:pt x="1816" y="2115"/>
                  </a:cubicBezTo>
                  <a:cubicBezTo>
                    <a:pt x="1611" y="2115"/>
                    <a:pt x="1217" y="1567"/>
                    <a:pt x="1097" y="1567"/>
                  </a:cubicBezTo>
                  <a:cubicBezTo>
                    <a:pt x="977" y="1567"/>
                    <a:pt x="2364" y="591"/>
                    <a:pt x="2638" y="573"/>
                  </a:cubicBezTo>
                  <a:cubicBezTo>
                    <a:pt x="2644" y="573"/>
                    <a:pt x="2649" y="573"/>
                    <a:pt x="2655" y="573"/>
                  </a:cubicBezTo>
                  <a:cubicBezTo>
                    <a:pt x="2962" y="573"/>
                    <a:pt x="4256" y="1002"/>
                    <a:pt x="4642" y="1019"/>
                  </a:cubicBezTo>
                  <a:cubicBezTo>
                    <a:pt x="4651" y="1019"/>
                    <a:pt x="4660" y="1019"/>
                    <a:pt x="4668" y="1019"/>
                  </a:cubicBezTo>
                  <a:cubicBezTo>
                    <a:pt x="5039" y="1019"/>
                    <a:pt x="5106" y="657"/>
                    <a:pt x="5173" y="573"/>
                  </a:cubicBezTo>
                  <a:cubicBezTo>
                    <a:pt x="5225" y="471"/>
                    <a:pt x="4197" y="402"/>
                    <a:pt x="3974" y="282"/>
                  </a:cubicBezTo>
                  <a:cubicBezTo>
                    <a:pt x="3628" y="93"/>
                    <a:pt x="3237" y="1"/>
                    <a:pt x="28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13"/>
          <p:cNvGrpSpPr/>
          <p:nvPr/>
        </p:nvGrpSpPr>
        <p:grpSpPr>
          <a:xfrm>
            <a:off x="8653983" y="1174314"/>
            <a:ext cx="731075" cy="756175"/>
            <a:chOff x="4791650" y="538625"/>
            <a:chExt cx="731075" cy="756175"/>
          </a:xfrm>
        </p:grpSpPr>
        <p:sp>
          <p:nvSpPr>
            <p:cNvPr id="965" name="Google Shape;965;p13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" name="Google Shape;971;p13"/>
          <p:cNvGrpSpPr/>
          <p:nvPr/>
        </p:nvGrpSpPr>
        <p:grpSpPr>
          <a:xfrm>
            <a:off x="-394975" y="2801621"/>
            <a:ext cx="799000" cy="726900"/>
            <a:chOff x="4688600" y="1410900"/>
            <a:chExt cx="799000" cy="726900"/>
          </a:xfrm>
        </p:grpSpPr>
        <p:sp>
          <p:nvSpPr>
            <p:cNvPr id="972" name="Google Shape;972;p13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3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13"/>
          <p:cNvGrpSpPr/>
          <p:nvPr/>
        </p:nvGrpSpPr>
        <p:grpSpPr>
          <a:xfrm>
            <a:off x="-347512" y="1318213"/>
            <a:ext cx="704067" cy="704691"/>
            <a:chOff x="1813400" y="1392650"/>
            <a:chExt cx="592200" cy="592725"/>
          </a:xfrm>
        </p:grpSpPr>
        <p:sp>
          <p:nvSpPr>
            <p:cNvPr id="975" name="Google Shape;975;p13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" name="Google Shape;980;p13"/>
          <p:cNvGrpSpPr/>
          <p:nvPr/>
        </p:nvGrpSpPr>
        <p:grpSpPr>
          <a:xfrm>
            <a:off x="7683014" y="-264369"/>
            <a:ext cx="1460907" cy="1039403"/>
            <a:chOff x="3517550" y="401175"/>
            <a:chExt cx="1027650" cy="731150"/>
          </a:xfrm>
        </p:grpSpPr>
        <p:sp>
          <p:nvSpPr>
            <p:cNvPr id="981" name="Google Shape;981;p13"/>
            <p:cNvSpPr/>
            <p:nvPr/>
          </p:nvSpPr>
          <p:spPr>
            <a:xfrm>
              <a:off x="3517550" y="719800"/>
              <a:ext cx="542100" cy="412525"/>
            </a:xfrm>
            <a:custGeom>
              <a:rect b="b" l="l" r="r" t="t"/>
              <a:pathLst>
                <a:path extrusionOk="0" h="16501" w="21684">
                  <a:moveTo>
                    <a:pt x="10020" y="3992"/>
                  </a:moveTo>
                  <a:cubicBezTo>
                    <a:pt x="10020" y="3992"/>
                    <a:pt x="11304" y="4146"/>
                    <a:pt x="10688" y="5105"/>
                  </a:cubicBezTo>
                  <a:cubicBezTo>
                    <a:pt x="10602" y="5242"/>
                    <a:pt x="5875" y="8633"/>
                    <a:pt x="5875" y="8633"/>
                  </a:cubicBezTo>
                  <a:cubicBezTo>
                    <a:pt x="5875" y="8633"/>
                    <a:pt x="5537" y="8810"/>
                    <a:pt x="5242" y="8810"/>
                  </a:cubicBezTo>
                  <a:cubicBezTo>
                    <a:pt x="4920" y="8810"/>
                    <a:pt x="4648" y="8600"/>
                    <a:pt x="4916" y="7725"/>
                  </a:cubicBezTo>
                  <a:lnTo>
                    <a:pt x="10020" y="3992"/>
                  </a:lnTo>
                  <a:close/>
                  <a:moveTo>
                    <a:pt x="12349" y="5482"/>
                  </a:moveTo>
                  <a:cubicBezTo>
                    <a:pt x="12349" y="5482"/>
                    <a:pt x="13633" y="5636"/>
                    <a:pt x="13017" y="6595"/>
                  </a:cubicBezTo>
                  <a:cubicBezTo>
                    <a:pt x="12931" y="6732"/>
                    <a:pt x="6320" y="11048"/>
                    <a:pt x="6320" y="11048"/>
                  </a:cubicBezTo>
                  <a:cubicBezTo>
                    <a:pt x="6320" y="11048"/>
                    <a:pt x="5983" y="11225"/>
                    <a:pt x="5685" y="11225"/>
                  </a:cubicBezTo>
                  <a:cubicBezTo>
                    <a:pt x="5361" y="11225"/>
                    <a:pt x="5085" y="11015"/>
                    <a:pt x="5344" y="10140"/>
                  </a:cubicBezTo>
                  <a:lnTo>
                    <a:pt x="12349" y="5482"/>
                  </a:lnTo>
                  <a:close/>
                  <a:moveTo>
                    <a:pt x="13017" y="7999"/>
                  </a:moveTo>
                  <a:cubicBezTo>
                    <a:pt x="13017" y="7999"/>
                    <a:pt x="14301" y="8153"/>
                    <a:pt x="13702" y="9113"/>
                  </a:cubicBezTo>
                  <a:lnTo>
                    <a:pt x="13685" y="9113"/>
                  </a:lnTo>
                  <a:cubicBezTo>
                    <a:pt x="13599" y="9232"/>
                    <a:pt x="8889" y="12641"/>
                    <a:pt x="8889" y="12641"/>
                  </a:cubicBezTo>
                  <a:cubicBezTo>
                    <a:pt x="8889" y="12641"/>
                    <a:pt x="8555" y="12816"/>
                    <a:pt x="8259" y="12816"/>
                  </a:cubicBezTo>
                  <a:cubicBezTo>
                    <a:pt x="7933" y="12816"/>
                    <a:pt x="7653" y="12604"/>
                    <a:pt x="7913" y="11716"/>
                  </a:cubicBezTo>
                  <a:lnTo>
                    <a:pt x="13017" y="7999"/>
                  </a:lnTo>
                  <a:close/>
                  <a:moveTo>
                    <a:pt x="20450" y="1"/>
                  </a:moveTo>
                  <a:lnTo>
                    <a:pt x="14592" y="4146"/>
                  </a:lnTo>
                  <a:cubicBezTo>
                    <a:pt x="14592" y="4146"/>
                    <a:pt x="10312" y="2873"/>
                    <a:pt x="8899" y="2873"/>
                  </a:cubicBezTo>
                  <a:cubicBezTo>
                    <a:pt x="8846" y="2873"/>
                    <a:pt x="8797" y="2875"/>
                    <a:pt x="8752" y="2878"/>
                  </a:cubicBezTo>
                  <a:cubicBezTo>
                    <a:pt x="7536" y="2998"/>
                    <a:pt x="1456" y="6663"/>
                    <a:pt x="737" y="7246"/>
                  </a:cubicBezTo>
                  <a:cubicBezTo>
                    <a:pt x="0" y="7811"/>
                    <a:pt x="5841" y="15775"/>
                    <a:pt x="6474" y="16443"/>
                  </a:cubicBezTo>
                  <a:cubicBezTo>
                    <a:pt x="6512" y="16482"/>
                    <a:pt x="6571" y="16500"/>
                    <a:pt x="6647" y="16500"/>
                  </a:cubicBezTo>
                  <a:cubicBezTo>
                    <a:pt x="7882" y="16500"/>
                    <a:pt x="13826" y="11695"/>
                    <a:pt x="14455" y="10808"/>
                  </a:cubicBezTo>
                  <a:cubicBezTo>
                    <a:pt x="15141" y="9866"/>
                    <a:pt x="16100" y="5841"/>
                    <a:pt x="16100" y="5841"/>
                  </a:cubicBezTo>
                  <a:lnTo>
                    <a:pt x="21683" y="1868"/>
                  </a:lnTo>
                  <a:lnTo>
                    <a:pt x="20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4006525" y="401175"/>
              <a:ext cx="538675" cy="392300"/>
            </a:xfrm>
            <a:custGeom>
              <a:rect b="b" l="l" r="r" t="t"/>
              <a:pathLst>
                <a:path extrusionOk="0" h="15692" w="21547">
                  <a:moveTo>
                    <a:pt x="17364" y="1421"/>
                  </a:moveTo>
                  <a:cubicBezTo>
                    <a:pt x="17712" y="1421"/>
                    <a:pt x="18083" y="1606"/>
                    <a:pt x="18378" y="2059"/>
                  </a:cubicBezTo>
                  <a:cubicBezTo>
                    <a:pt x="19008" y="3021"/>
                    <a:pt x="18220" y="3769"/>
                    <a:pt x="17435" y="3769"/>
                  </a:cubicBezTo>
                  <a:cubicBezTo>
                    <a:pt x="17046" y="3769"/>
                    <a:pt x="16658" y="3586"/>
                    <a:pt x="16442" y="3155"/>
                  </a:cubicBezTo>
                  <a:cubicBezTo>
                    <a:pt x="15987" y="2268"/>
                    <a:pt x="16621" y="1421"/>
                    <a:pt x="17364" y="1421"/>
                  </a:cubicBezTo>
                  <a:close/>
                  <a:moveTo>
                    <a:pt x="18664" y="1"/>
                  </a:moveTo>
                  <a:cubicBezTo>
                    <a:pt x="17066" y="1"/>
                    <a:pt x="0" y="12438"/>
                    <a:pt x="0" y="12438"/>
                  </a:cubicBezTo>
                  <a:lnTo>
                    <a:pt x="2038" y="15692"/>
                  </a:lnTo>
                  <a:cubicBezTo>
                    <a:pt x="2038" y="15692"/>
                    <a:pt x="17281" y="5844"/>
                    <a:pt x="19645" y="3600"/>
                  </a:cubicBezTo>
                  <a:cubicBezTo>
                    <a:pt x="21546" y="1785"/>
                    <a:pt x="20039" y="226"/>
                    <a:pt x="18703" y="3"/>
                  </a:cubicBezTo>
                  <a:cubicBezTo>
                    <a:pt x="18691" y="1"/>
                    <a:pt x="18678" y="1"/>
                    <a:pt x="18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3" name="Google Shape;983;p13"/>
          <p:cNvSpPr txBox="1"/>
          <p:nvPr>
            <p:ph hasCustomPrompt="1" type="title"/>
          </p:nvPr>
        </p:nvSpPr>
        <p:spPr>
          <a:xfrm>
            <a:off x="844722" y="1693914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4" name="Google Shape;984;p13"/>
          <p:cNvSpPr txBox="1"/>
          <p:nvPr>
            <p:ph idx="1" type="subTitle"/>
          </p:nvPr>
        </p:nvSpPr>
        <p:spPr>
          <a:xfrm>
            <a:off x="1739501" y="1468165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985" name="Google Shape;985;p13"/>
          <p:cNvSpPr txBox="1"/>
          <p:nvPr>
            <p:ph idx="2" type="subTitle"/>
          </p:nvPr>
        </p:nvSpPr>
        <p:spPr>
          <a:xfrm>
            <a:off x="1739501" y="1816810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86" name="Google Shape;986;p13"/>
          <p:cNvSpPr txBox="1"/>
          <p:nvPr>
            <p:ph hasCustomPrompt="1" idx="3" type="title"/>
          </p:nvPr>
        </p:nvSpPr>
        <p:spPr>
          <a:xfrm>
            <a:off x="844722" y="3220730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13"/>
          <p:cNvSpPr txBox="1"/>
          <p:nvPr>
            <p:ph idx="4" type="subTitle"/>
          </p:nvPr>
        </p:nvSpPr>
        <p:spPr>
          <a:xfrm>
            <a:off x="1739501" y="2994987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988" name="Google Shape;988;p13"/>
          <p:cNvSpPr txBox="1"/>
          <p:nvPr>
            <p:ph idx="5" type="subTitle"/>
          </p:nvPr>
        </p:nvSpPr>
        <p:spPr>
          <a:xfrm>
            <a:off x="1739501" y="3343632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89" name="Google Shape;989;p13"/>
          <p:cNvSpPr txBox="1"/>
          <p:nvPr>
            <p:ph hasCustomPrompt="1" idx="6" type="title"/>
          </p:nvPr>
        </p:nvSpPr>
        <p:spPr>
          <a:xfrm>
            <a:off x="4784968" y="1693914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0" name="Google Shape;990;p13"/>
          <p:cNvSpPr txBox="1"/>
          <p:nvPr>
            <p:ph idx="7" type="subTitle"/>
          </p:nvPr>
        </p:nvSpPr>
        <p:spPr>
          <a:xfrm>
            <a:off x="5679747" y="1468170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991" name="Google Shape;991;p13"/>
          <p:cNvSpPr txBox="1"/>
          <p:nvPr>
            <p:ph idx="8" type="subTitle"/>
          </p:nvPr>
        </p:nvSpPr>
        <p:spPr>
          <a:xfrm>
            <a:off x="5679747" y="1816810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92" name="Google Shape;992;p13"/>
          <p:cNvSpPr txBox="1"/>
          <p:nvPr>
            <p:ph idx="9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993" name="Google Shape;993;p13"/>
          <p:cNvSpPr txBox="1"/>
          <p:nvPr>
            <p:ph hasCustomPrompt="1" idx="13" type="title"/>
          </p:nvPr>
        </p:nvSpPr>
        <p:spPr>
          <a:xfrm>
            <a:off x="4784975" y="3220741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4" name="Google Shape;994;p13"/>
          <p:cNvSpPr txBox="1"/>
          <p:nvPr>
            <p:ph idx="14" type="subTitle"/>
          </p:nvPr>
        </p:nvSpPr>
        <p:spPr>
          <a:xfrm>
            <a:off x="5679747" y="2994987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995" name="Google Shape;995;p13"/>
          <p:cNvSpPr txBox="1"/>
          <p:nvPr>
            <p:ph idx="15" type="subTitle"/>
          </p:nvPr>
        </p:nvSpPr>
        <p:spPr>
          <a:xfrm>
            <a:off x="5679747" y="3343645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grpSp>
        <p:nvGrpSpPr>
          <p:cNvPr id="996" name="Google Shape;996;p13"/>
          <p:cNvGrpSpPr/>
          <p:nvPr/>
        </p:nvGrpSpPr>
        <p:grpSpPr>
          <a:xfrm>
            <a:off x="6056340" y="4669505"/>
            <a:ext cx="714225" cy="650875"/>
            <a:chOff x="3080800" y="238100"/>
            <a:chExt cx="714225" cy="650875"/>
          </a:xfrm>
        </p:grpSpPr>
        <p:sp>
          <p:nvSpPr>
            <p:cNvPr id="997" name="Google Shape;997;p13"/>
            <p:cNvSpPr/>
            <p:nvPr/>
          </p:nvSpPr>
          <p:spPr>
            <a:xfrm>
              <a:off x="3511975" y="238100"/>
              <a:ext cx="283050" cy="304050"/>
            </a:xfrm>
            <a:custGeom>
              <a:rect b="b" l="l" r="r" t="t"/>
              <a:pathLst>
                <a:path extrusionOk="0" h="12162" w="11322">
                  <a:moveTo>
                    <a:pt x="4640" y="1"/>
                  </a:moveTo>
                  <a:cubicBezTo>
                    <a:pt x="4124" y="1"/>
                    <a:pt x="2039" y="8479"/>
                    <a:pt x="1919" y="9010"/>
                  </a:cubicBezTo>
                  <a:cubicBezTo>
                    <a:pt x="1914" y="9030"/>
                    <a:pt x="1911" y="9040"/>
                    <a:pt x="1909" y="9040"/>
                  </a:cubicBezTo>
                  <a:lnTo>
                    <a:pt x="1909" y="9040"/>
                  </a:lnTo>
                  <a:cubicBezTo>
                    <a:pt x="1874" y="9040"/>
                    <a:pt x="3049" y="2418"/>
                    <a:pt x="3032" y="2039"/>
                  </a:cubicBezTo>
                  <a:cubicBezTo>
                    <a:pt x="3025" y="1878"/>
                    <a:pt x="2848" y="1807"/>
                    <a:pt x="2634" y="1807"/>
                  </a:cubicBezTo>
                  <a:cubicBezTo>
                    <a:pt x="2301" y="1807"/>
                    <a:pt x="1878" y="1980"/>
                    <a:pt x="1867" y="2262"/>
                  </a:cubicBezTo>
                  <a:cubicBezTo>
                    <a:pt x="1833" y="2724"/>
                    <a:pt x="1062" y="8153"/>
                    <a:pt x="1165" y="8410"/>
                  </a:cubicBezTo>
                  <a:cubicBezTo>
                    <a:pt x="1247" y="8630"/>
                    <a:pt x="453" y="8652"/>
                    <a:pt x="132" y="8652"/>
                  </a:cubicBezTo>
                  <a:cubicBezTo>
                    <a:pt x="51" y="8652"/>
                    <a:pt x="1" y="8650"/>
                    <a:pt x="1" y="8650"/>
                  </a:cubicBezTo>
                  <a:lnTo>
                    <a:pt x="1" y="8650"/>
                  </a:lnTo>
                  <a:lnTo>
                    <a:pt x="2227" y="12161"/>
                  </a:lnTo>
                  <a:lnTo>
                    <a:pt x="2655" y="11391"/>
                  </a:lnTo>
                  <a:cubicBezTo>
                    <a:pt x="2655" y="11391"/>
                    <a:pt x="5515" y="11559"/>
                    <a:pt x="6899" y="11559"/>
                  </a:cubicBezTo>
                  <a:cubicBezTo>
                    <a:pt x="7221" y="11559"/>
                    <a:pt x="7464" y="11550"/>
                    <a:pt x="7571" y="11528"/>
                  </a:cubicBezTo>
                  <a:cubicBezTo>
                    <a:pt x="8119" y="11425"/>
                    <a:pt x="7536" y="10500"/>
                    <a:pt x="7399" y="10072"/>
                  </a:cubicBezTo>
                  <a:cubicBezTo>
                    <a:pt x="7363" y="9957"/>
                    <a:pt x="7103" y="9917"/>
                    <a:pt x="6733" y="9917"/>
                  </a:cubicBezTo>
                  <a:cubicBezTo>
                    <a:pt x="5919" y="9917"/>
                    <a:pt x="4573" y="10109"/>
                    <a:pt x="3896" y="10109"/>
                  </a:cubicBezTo>
                  <a:cubicBezTo>
                    <a:pt x="3737" y="10109"/>
                    <a:pt x="3615" y="10098"/>
                    <a:pt x="3546" y="10072"/>
                  </a:cubicBezTo>
                  <a:cubicBezTo>
                    <a:pt x="3049" y="9883"/>
                    <a:pt x="11322" y="8445"/>
                    <a:pt x="11322" y="8445"/>
                  </a:cubicBezTo>
                  <a:cubicBezTo>
                    <a:pt x="11322" y="8445"/>
                    <a:pt x="10859" y="6955"/>
                    <a:pt x="10688" y="6681"/>
                  </a:cubicBezTo>
                  <a:cubicBezTo>
                    <a:pt x="10680" y="6668"/>
                    <a:pt x="10660" y="6662"/>
                    <a:pt x="10628" y="6662"/>
                  </a:cubicBezTo>
                  <a:cubicBezTo>
                    <a:pt x="10001" y="6662"/>
                    <a:pt x="4866" y="8952"/>
                    <a:pt x="3546" y="9164"/>
                  </a:cubicBezTo>
                  <a:cubicBezTo>
                    <a:pt x="3492" y="9172"/>
                    <a:pt x="3448" y="9176"/>
                    <a:pt x="3412" y="9176"/>
                  </a:cubicBezTo>
                  <a:cubicBezTo>
                    <a:pt x="2530" y="9176"/>
                    <a:pt x="7057" y="6818"/>
                    <a:pt x="7057" y="6818"/>
                  </a:cubicBezTo>
                  <a:cubicBezTo>
                    <a:pt x="7057" y="6818"/>
                    <a:pt x="6612" y="6047"/>
                    <a:pt x="6149" y="5739"/>
                  </a:cubicBezTo>
                  <a:cubicBezTo>
                    <a:pt x="6127" y="5723"/>
                    <a:pt x="6100" y="5716"/>
                    <a:pt x="6068" y="5716"/>
                  </a:cubicBezTo>
                  <a:cubicBezTo>
                    <a:pt x="5439" y="5716"/>
                    <a:pt x="3029" y="8645"/>
                    <a:pt x="2638" y="8873"/>
                  </a:cubicBezTo>
                  <a:cubicBezTo>
                    <a:pt x="2632" y="8877"/>
                    <a:pt x="2626" y="8879"/>
                    <a:pt x="2622" y="8879"/>
                  </a:cubicBezTo>
                  <a:cubicBezTo>
                    <a:pt x="2359" y="8879"/>
                    <a:pt x="6459" y="1074"/>
                    <a:pt x="6543" y="669"/>
                  </a:cubicBezTo>
                  <a:cubicBezTo>
                    <a:pt x="6629" y="241"/>
                    <a:pt x="5156" y="18"/>
                    <a:pt x="4642" y="1"/>
                  </a:cubicBezTo>
                  <a:cubicBezTo>
                    <a:pt x="4642" y="1"/>
                    <a:pt x="4641" y="1"/>
                    <a:pt x="4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3080800" y="385425"/>
              <a:ext cx="544675" cy="503125"/>
            </a:xfrm>
            <a:custGeom>
              <a:rect b="b" l="l" r="r" t="t"/>
              <a:pathLst>
                <a:path extrusionOk="0" h="20125" w="21787">
                  <a:moveTo>
                    <a:pt x="9691" y="0"/>
                  </a:moveTo>
                  <a:cubicBezTo>
                    <a:pt x="9506" y="0"/>
                    <a:pt x="9335" y="11"/>
                    <a:pt x="9181" y="34"/>
                  </a:cubicBezTo>
                  <a:cubicBezTo>
                    <a:pt x="6869" y="377"/>
                    <a:pt x="3203" y="2363"/>
                    <a:pt x="2416" y="5669"/>
                  </a:cubicBezTo>
                  <a:cubicBezTo>
                    <a:pt x="1628" y="8974"/>
                    <a:pt x="4111" y="12246"/>
                    <a:pt x="4111" y="12246"/>
                  </a:cubicBezTo>
                  <a:cubicBezTo>
                    <a:pt x="4111" y="12246"/>
                    <a:pt x="3049" y="13873"/>
                    <a:pt x="2929" y="14661"/>
                  </a:cubicBezTo>
                  <a:cubicBezTo>
                    <a:pt x="2810" y="15448"/>
                    <a:pt x="3495" y="16579"/>
                    <a:pt x="3717" y="17418"/>
                  </a:cubicBezTo>
                  <a:cubicBezTo>
                    <a:pt x="3940" y="18274"/>
                    <a:pt x="2364" y="17812"/>
                    <a:pt x="1182" y="18154"/>
                  </a:cubicBezTo>
                  <a:cubicBezTo>
                    <a:pt x="1" y="18497"/>
                    <a:pt x="1080" y="20124"/>
                    <a:pt x="1080" y="20124"/>
                  </a:cubicBezTo>
                  <a:cubicBezTo>
                    <a:pt x="1080" y="20124"/>
                    <a:pt x="1011" y="19233"/>
                    <a:pt x="1182" y="18840"/>
                  </a:cubicBezTo>
                  <a:cubicBezTo>
                    <a:pt x="1354" y="18446"/>
                    <a:pt x="4282" y="18788"/>
                    <a:pt x="5173" y="18343"/>
                  </a:cubicBezTo>
                  <a:cubicBezTo>
                    <a:pt x="6081" y="17880"/>
                    <a:pt x="4848" y="16202"/>
                    <a:pt x="4728" y="15808"/>
                  </a:cubicBezTo>
                  <a:cubicBezTo>
                    <a:pt x="4625" y="15414"/>
                    <a:pt x="5344" y="14112"/>
                    <a:pt x="6132" y="13770"/>
                  </a:cubicBezTo>
                  <a:cubicBezTo>
                    <a:pt x="6157" y="13760"/>
                    <a:pt x="6189" y="13755"/>
                    <a:pt x="6227" y="13755"/>
                  </a:cubicBezTo>
                  <a:cubicBezTo>
                    <a:pt x="7211" y="13755"/>
                    <a:pt x="12562" y="16985"/>
                    <a:pt x="16276" y="16985"/>
                  </a:cubicBezTo>
                  <a:cubicBezTo>
                    <a:pt x="17033" y="16985"/>
                    <a:pt x="17722" y="16850"/>
                    <a:pt x="18292" y="16527"/>
                  </a:cubicBezTo>
                  <a:cubicBezTo>
                    <a:pt x="21786" y="14558"/>
                    <a:pt x="20827" y="6405"/>
                    <a:pt x="19149" y="4213"/>
                  </a:cubicBezTo>
                  <a:cubicBezTo>
                    <a:pt x="17566" y="2151"/>
                    <a:pt x="12271" y="0"/>
                    <a:pt x="9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3080800" y="470550"/>
              <a:ext cx="517700" cy="418425"/>
            </a:xfrm>
            <a:custGeom>
              <a:rect b="b" l="l" r="r" t="t"/>
              <a:pathLst>
                <a:path extrusionOk="0" h="16737" w="20708">
                  <a:moveTo>
                    <a:pt x="5355" y="1"/>
                  </a:moveTo>
                  <a:cubicBezTo>
                    <a:pt x="4630" y="1"/>
                    <a:pt x="6475" y="7111"/>
                    <a:pt x="6475" y="7111"/>
                  </a:cubicBezTo>
                  <a:cubicBezTo>
                    <a:pt x="4351" y="4970"/>
                    <a:pt x="3358" y="2760"/>
                    <a:pt x="2929" y="911"/>
                  </a:cubicBezTo>
                  <a:cubicBezTo>
                    <a:pt x="2707" y="1339"/>
                    <a:pt x="2535" y="1801"/>
                    <a:pt x="2416" y="2264"/>
                  </a:cubicBezTo>
                  <a:cubicBezTo>
                    <a:pt x="1628" y="5586"/>
                    <a:pt x="4111" y="8858"/>
                    <a:pt x="4111" y="8858"/>
                  </a:cubicBezTo>
                  <a:cubicBezTo>
                    <a:pt x="4111" y="8858"/>
                    <a:pt x="3049" y="10485"/>
                    <a:pt x="2929" y="11273"/>
                  </a:cubicBezTo>
                  <a:cubicBezTo>
                    <a:pt x="2810" y="12060"/>
                    <a:pt x="3495" y="13191"/>
                    <a:pt x="3717" y="14030"/>
                  </a:cubicBezTo>
                  <a:cubicBezTo>
                    <a:pt x="3940" y="14869"/>
                    <a:pt x="2364" y="14424"/>
                    <a:pt x="1182" y="14767"/>
                  </a:cubicBezTo>
                  <a:cubicBezTo>
                    <a:pt x="1" y="15109"/>
                    <a:pt x="1063" y="16736"/>
                    <a:pt x="1063" y="16736"/>
                  </a:cubicBezTo>
                  <a:cubicBezTo>
                    <a:pt x="1063" y="16736"/>
                    <a:pt x="1011" y="15828"/>
                    <a:pt x="1182" y="15452"/>
                  </a:cubicBezTo>
                  <a:cubicBezTo>
                    <a:pt x="1354" y="15058"/>
                    <a:pt x="4282" y="15383"/>
                    <a:pt x="5173" y="14938"/>
                  </a:cubicBezTo>
                  <a:cubicBezTo>
                    <a:pt x="6081" y="14493"/>
                    <a:pt x="4848" y="12797"/>
                    <a:pt x="4728" y="12403"/>
                  </a:cubicBezTo>
                  <a:cubicBezTo>
                    <a:pt x="4608" y="12009"/>
                    <a:pt x="5344" y="10725"/>
                    <a:pt x="6132" y="10382"/>
                  </a:cubicBezTo>
                  <a:cubicBezTo>
                    <a:pt x="6158" y="10371"/>
                    <a:pt x="6192" y="10365"/>
                    <a:pt x="6233" y="10365"/>
                  </a:cubicBezTo>
                  <a:cubicBezTo>
                    <a:pt x="7232" y="10365"/>
                    <a:pt x="12569" y="13580"/>
                    <a:pt x="16276" y="13580"/>
                  </a:cubicBezTo>
                  <a:cubicBezTo>
                    <a:pt x="17033" y="13580"/>
                    <a:pt x="17722" y="13445"/>
                    <a:pt x="18292" y="13122"/>
                  </a:cubicBezTo>
                  <a:cubicBezTo>
                    <a:pt x="20091" y="12112"/>
                    <a:pt x="20707" y="9457"/>
                    <a:pt x="20656" y="6837"/>
                  </a:cubicBezTo>
                  <a:lnTo>
                    <a:pt x="20656" y="6837"/>
                  </a:lnTo>
                  <a:cubicBezTo>
                    <a:pt x="20258" y="6877"/>
                    <a:pt x="19859" y="6894"/>
                    <a:pt x="19464" y="6894"/>
                  </a:cubicBezTo>
                  <a:cubicBezTo>
                    <a:pt x="16627" y="6894"/>
                    <a:pt x="13981" y="5991"/>
                    <a:pt x="13274" y="5946"/>
                  </a:cubicBezTo>
                  <a:cubicBezTo>
                    <a:pt x="13265" y="5945"/>
                    <a:pt x="13257" y="5945"/>
                    <a:pt x="13249" y="5945"/>
                  </a:cubicBezTo>
                  <a:cubicBezTo>
                    <a:pt x="12256" y="5945"/>
                    <a:pt x="17111" y="11187"/>
                    <a:pt x="17111" y="11187"/>
                  </a:cubicBezTo>
                  <a:cubicBezTo>
                    <a:pt x="10140" y="9628"/>
                    <a:pt x="6149" y="157"/>
                    <a:pt x="5379" y="3"/>
                  </a:cubicBezTo>
                  <a:cubicBezTo>
                    <a:pt x="5370" y="1"/>
                    <a:pt x="5362" y="1"/>
                    <a:pt x="5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" name="Google Shape;1000;p13"/>
          <p:cNvGrpSpPr/>
          <p:nvPr/>
        </p:nvGrpSpPr>
        <p:grpSpPr>
          <a:xfrm>
            <a:off x="4224502" y="4656905"/>
            <a:ext cx="626025" cy="663475"/>
            <a:chOff x="2291250" y="337875"/>
            <a:chExt cx="626025" cy="663475"/>
          </a:xfrm>
        </p:grpSpPr>
        <p:sp>
          <p:nvSpPr>
            <p:cNvPr id="1001" name="Google Shape;1001;p13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3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8_1"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14"/>
          <p:cNvSpPr/>
          <p:nvPr/>
        </p:nvSpPr>
        <p:spPr>
          <a:xfrm>
            <a:off x="-398150" y="-807275"/>
            <a:ext cx="7623961" cy="10527179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8" name="Google Shape;1008;p14"/>
          <p:cNvGrpSpPr/>
          <p:nvPr/>
        </p:nvGrpSpPr>
        <p:grpSpPr>
          <a:xfrm>
            <a:off x="5753974" y="4632894"/>
            <a:ext cx="545793" cy="710094"/>
            <a:chOff x="3523950" y="4973225"/>
            <a:chExt cx="385175" cy="501125"/>
          </a:xfrm>
        </p:grpSpPr>
        <p:sp>
          <p:nvSpPr>
            <p:cNvPr id="1009" name="Google Shape;1009;p14"/>
            <p:cNvSpPr/>
            <p:nvPr/>
          </p:nvSpPr>
          <p:spPr>
            <a:xfrm>
              <a:off x="3523950" y="5103925"/>
              <a:ext cx="385175" cy="370425"/>
            </a:xfrm>
            <a:custGeom>
              <a:rect b="b" l="l" r="r" t="t"/>
              <a:pathLst>
                <a:path extrusionOk="0" h="14817" w="15407">
                  <a:moveTo>
                    <a:pt x="7165" y="1"/>
                  </a:moveTo>
                  <a:cubicBezTo>
                    <a:pt x="2060" y="1"/>
                    <a:pt x="0" y="6215"/>
                    <a:pt x="309" y="9472"/>
                  </a:cubicBezTo>
                  <a:cubicBezTo>
                    <a:pt x="618" y="12897"/>
                    <a:pt x="2399" y="13445"/>
                    <a:pt x="7314" y="14610"/>
                  </a:cubicBezTo>
                  <a:cubicBezTo>
                    <a:pt x="7905" y="14751"/>
                    <a:pt x="8465" y="14817"/>
                    <a:pt x="8992" y="14817"/>
                  </a:cubicBezTo>
                  <a:cubicBezTo>
                    <a:pt x="13264" y="14817"/>
                    <a:pt x="15407" y="10508"/>
                    <a:pt x="14782" y="7108"/>
                  </a:cubicBezTo>
                  <a:cubicBezTo>
                    <a:pt x="14165" y="3803"/>
                    <a:pt x="13686" y="737"/>
                    <a:pt x="7982" y="52"/>
                  </a:cubicBezTo>
                  <a:cubicBezTo>
                    <a:pt x="7702" y="17"/>
                    <a:pt x="7429" y="1"/>
                    <a:pt x="7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4"/>
            <p:cNvSpPr/>
            <p:nvPr/>
          </p:nvSpPr>
          <p:spPr>
            <a:xfrm>
              <a:off x="3588400" y="5151325"/>
              <a:ext cx="318375" cy="237700"/>
            </a:xfrm>
            <a:custGeom>
              <a:rect b="b" l="l" r="r" t="t"/>
              <a:pathLst>
                <a:path extrusionOk="0" h="9508" w="12735">
                  <a:moveTo>
                    <a:pt x="6055" y="0"/>
                  </a:moveTo>
                  <a:cubicBezTo>
                    <a:pt x="0" y="0"/>
                    <a:pt x="142" y="8445"/>
                    <a:pt x="6809" y="9442"/>
                  </a:cubicBezTo>
                  <a:cubicBezTo>
                    <a:pt x="7099" y="9487"/>
                    <a:pt x="7375" y="9508"/>
                    <a:pt x="7637" y="9508"/>
                  </a:cubicBezTo>
                  <a:cubicBezTo>
                    <a:pt x="12667" y="9508"/>
                    <a:pt x="12735" y="1771"/>
                    <a:pt x="8795" y="485"/>
                  </a:cubicBezTo>
                  <a:cubicBezTo>
                    <a:pt x="7773" y="149"/>
                    <a:pt x="6859" y="0"/>
                    <a:pt x="6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4"/>
            <p:cNvSpPr/>
            <p:nvPr/>
          </p:nvSpPr>
          <p:spPr>
            <a:xfrm>
              <a:off x="3702100" y="4973225"/>
              <a:ext cx="194275" cy="174150"/>
            </a:xfrm>
            <a:custGeom>
              <a:rect b="b" l="l" r="r" t="t"/>
              <a:pathLst>
                <a:path extrusionOk="0" h="6966" w="7771">
                  <a:moveTo>
                    <a:pt x="1204" y="1"/>
                  </a:moveTo>
                  <a:cubicBezTo>
                    <a:pt x="1083" y="1"/>
                    <a:pt x="885" y="1246"/>
                    <a:pt x="719" y="1512"/>
                  </a:cubicBezTo>
                  <a:cubicBezTo>
                    <a:pt x="548" y="1786"/>
                    <a:pt x="0" y="2762"/>
                    <a:pt x="308" y="3927"/>
                  </a:cubicBezTo>
                  <a:cubicBezTo>
                    <a:pt x="599" y="5074"/>
                    <a:pt x="1815" y="6068"/>
                    <a:pt x="1815" y="6068"/>
                  </a:cubicBezTo>
                  <a:cubicBezTo>
                    <a:pt x="1815" y="6068"/>
                    <a:pt x="3049" y="6616"/>
                    <a:pt x="3357" y="6753"/>
                  </a:cubicBezTo>
                  <a:cubicBezTo>
                    <a:pt x="3562" y="6844"/>
                    <a:pt x="4773" y="6966"/>
                    <a:pt x="5679" y="6966"/>
                  </a:cubicBezTo>
                  <a:cubicBezTo>
                    <a:pt x="6131" y="6966"/>
                    <a:pt x="6508" y="6935"/>
                    <a:pt x="6645" y="6855"/>
                  </a:cubicBezTo>
                  <a:cubicBezTo>
                    <a:pt x="7039" y="6598"/>
                    <a:pt x="7536" y="5794"/>
                    <a:pt x="7741" y="5519"/>
                  </a:cubicBezTo>
                  <a:cubicBezTo>
                    <a:pt x="7767" y="5490"/>
                    <a:pt x="7770" y="5477"/>
                    <a:pt x="7756" y="5477"/>
                  </a:cubicBezTo>
                  <a:cubicBezTo>
                    <a:pt x="7644" y="5477"/>
                    <a:pt x="6459" y="6258"/>
                    <a:pt x="6080" y="6273"/>
                  </a:cubicBezTo>
                  <a:cubicBezTo>
                    <a:pt x="5498" y="6256"/>
                    <a:pt x="4933" y="6205"/>
                    <a:pt x="4367" y="6136"/>
                  </a:cubicBezTo>
                  <a:cubicBezTo>
                    <a:pt x="4367" y="6136"/>
                    <a:pt x="6577" y="5434"/>
                    <a:pt x="6834" y="4937"/>
                  </a:cubicBezTo>
                  <a:cubicBezTo>
                    <a:pt x="7091" y="4440"/>
                    <a:pt x="6765" y="3019"/>
                    <a:pt x="6731" y="2813"/>
                  </a:cubicBezTo>
                  <a:cubicBezTo>
                    <a:pt x="6729" y="2805"/>
                    <a:pt x="6727" y="2801"/>
                    <a:pt x="6725" y="2801"/>
                  </a:cubicBezTo>
                  <a:cubicBezTo>
                    <a:pt x="6675" y="2801"/>
                    <a:pt x="6442" y="4656"/>
                    <a:pt x="6131" y="4869"/>
                  </a:cubicBezTo>
                  <a:cubicBezTo>
                    <a:pt x="5806" y="5091"/>
                    <a:pt x="3374" y="5468"/>
                    <a:pt x="3374" y="5468"/>
                  </a:cubicBezTo>
                  <a:cubicBezTo>
                    <a:pt x="3374" y="5468"/>
                    <a:pt x="4025" y="2676"/>
                    <a:pt x="4042" y="2471"/>
                  </a:cubicBezTo>
                  <a:cubicBezTo>
                    <a:pt x="4059" y="2282"/>
                    <a:pt x="3425" y="2008"/>
                    <a:pt x="3203" y="1974"/>
                  </a:cubicBezTo>
                  <a:cubicBezTo>
                    <a:pt x="3201" y="1974"/>
                    <a:pt x="3199" y="1974"/>
                    <a:pt x="3197" y="1974"/>
                  </a:cubicBezTo>
                  <a:cubicBezTo>
                    <a:pt x="2962" y="1974"/>
                    <a:pt x="2877" y="4237"/>
                    <a:pt x="2860" y="4509"/>
                  </a:cubicBezTo>
                  <a:cubicBezTo>
                    <a:pt x="2860" y="4783"/>
                    <a:pt x="2089" y="5211"/>
                    <a:pt x="2089" y="5365"/>
                  </a:cubicBezTo>
                  <a:cubicBezTo>
                    <a:pt x="2089" y="5371"/>
                    <a:pt x="2086" y="5374"/>
                    <a:pt x="2082" y="5374"/>
                  </a:cubicBezTo>
                  <a:cubicBezTo>
                    <a:pt x="1986" y="5374"/>
                    <a:pt x="943" y="3622"/>
                    <a:pt x="959" y="3293"/>
                  </a:cubicBezTo>
                  <a:cubicBezTo>
                    <a:pt x="976" y="2933"/>
                    <a:pt x="1661" y="1255"/>
                    <a:pt x="1730" y="741"/>
                  </a:cubicBezTo>
                  <a:cubicBezTo>
                    <a:pt x="1781" y="227"/>
                    <a:pt x="1319" y="107"/>
                    <a:pt x="1216" y="5"/>
                  </a:cubicBezTo>
                  <a:cubicBezTo>
                    <a:pt x="1212" y="2"/>
                    <a:pt x="1208" y="1"/>
                    <a:pt x="1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" name="Google Shape;1012;p14"/>
          <p:cNvGrpSpPr/>
          <p:nvPr/>
        </p:nvGrpSpPr>
        <p:grpSpPr>
          <a:xfrm>
            <a:off x="8581975" y="1426491"/>
            <a:ext cx="731075" cy="756175"/>
            <a:chOff x="4791650" y="538625"/>
            <a:chExt cx="731075" cy="756175"/>
          </a:xfrm>
        </p:grpSpPr>
        <p:sp>
          <p:nvSpPr>
            <p:cNvPr id="1013" name="Google Shape;1013;p14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4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4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4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4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4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" name="Google Shape;1019;p14"/>
          <p:cNvGrpSpPr/>
          <p:nvPr/>
        </p:nvGrpSpPr>
        <p:grpSpPr>
          <a:xfrm>
            <a:off x="2394483" y="4533503"/>
            <a:ext cx="888853" cy="809485"/>
            <a:chOff x="3080800" y="238100"/>
            <a:chExt cx="714225" cy="650450"/>
          </a:xfrm>
        </p:grpSpPr>
        <p:sp>
          <p:nvSpPr>
            <p:cNvPr id="1020" name="Google Shape;1020;p14"/>
            <p:cNvSpPr/>
            <p:nvPr/>
          </p:nvSpPr>
          <p:spPr>
            <a:xfrm>
              <a:off x="3511975" y="238100"/>
              <a:ext cx="283050" cy="304050"/>
            </a:xfrm>
            <a:custGeom>
              <a:rect b="b" l="l" r="r" t="t"/>
              <a:pathLst>
                <a:path extrusionOk="0" h="12162" w="11322">
                  <a:moveTo>
                    <a:pt x="4640" y="1"/>
                  </a:moveTo>
                  <a:cubicBezTo>
                    <a:pt x="4124" y="1"/>
                    <a:pt x="2039" y="8479"/>
                    <a:pt x="1919" y="9010"/>
                  </a:cubicBezTo>
                  <a:cubicBezTo>
                    <a:pt x="1914" y="9030"/>
                    <a:pt x="1911" y="9040"/>
                    <a:pt x="1909" y="9040"/>
                  </a:cubicBezTo>
                  <a:lnTo>
                    <a:pt x="1909" y="9040"/>
                  </a:lnTo>
                  <a:cubicBezTo>
                    <a:pt x="1874" y="9040"/>
                    <a:pt x="3049" y="2418"/>
                    <a:pt x="3032" y="2039"/>
                  </a:cubicBezTo>
                  <a:cubicBezTo>
                    <a:pt x="3025" y="1878"/>
                    <a:pt x="2848" y="1807"/>
                    <a:pt x="2634" y="1807"/>
                  </a:cubicBezTo>
                  <a:cubicBezTo>
                    <a:pt x="2301" y="1807"/>
                    <a:pt x="1878" y="1980"/>
                    <a:pt x="1867" y="2262"/>
                  </a:cubicBezTo>
                  <a:cubicBezTo>
                    <a:pt x="1833" y="2724"/>
                    <a:pt x="1062" y="8153"/>
                    <a:pt x="1165" y="8410"/>
                  </a:cubicBezTo>
                  <a:cubicBezTo>
                    <a:pt x="1247" y="8630"/>
                    <a:pt x="453" y="8652"/>
                    <a:pt x="132" y="8652"/>
                  </a:cubicBezTo>
                  <a:cubicBezTo>
                    <a:pt x="51" y="8652"/>
                    <a:pt x="1" y="8650"/>
                    <a:pt x="1" y="8650"/>
                  </a:cubicBezTo>
                  <a:lnTo>
                    <a:pt x="1" y="8650"/>
                  </a:lnTo>
                  <a:lnTo>
                    <a:pt x="2227" y="12161"/>
                  </a:lnTo>
                  <a:lnTo>
                    <a:pt x="2655" y="11391"/>
                  </a:lnTo>
                  <a:cubicBezTo>
                    <a:pt x="2655" y="11391"/>
                    <a:pt x="5515" y="11559"/>
                    <a:pt x="6899" y="11559"/>
                  </a:cubicBezTo>
                  <a:cubicBezTo>
                    <a:pt x="7221" y="11559"/>
                    <a:pt x="7464" y="11550"/>
                    <a:pt x="7571" y="11528"/>
                  </a:cubicBezTo>
                  <a:cubicBezTo>
                    <a:pt x="8119" y="11425"/>
                    <a:pt x="7536" y="10500"/>
                    <a:pt x="7399" y="10072"/>
                  </a:cubicBezTo>
                  <a:cubicBezTo>
                    <a:pt x="7363" y="9957"/>
                    <a:pt x="7103" y="9917"/>
                    <a:pt x="6733" y="9917"/>
                  </a:cubicBezTo>
                  <a:cubicBezTo>
                    <a:pt x="5919" y="9917"/>
                    <a:pt x="4573" y="10109"/>
                    <a:pt x="3896" y="10109"/>
                  </a:cubicBezTo>
                  <a:cubicBezTo>
                    <a:pt x="3737" y="10109"/>
                    <a:pt x="3615" y="10098"/>
                    <a:pt x="3546" y="10072"/>
                  </a:cubicBezTo>
                  <a:cubicBezTo>
                    <a:pt x="3049" y="9883"/>
                    <a:pt x="11322" y="8445"/>
                    <a:pt x="11322" y="8445"/>
                  </a:cubicBezTo>
                  <a:cubicBezTo>
                    <a:pt x="11322" y="8445"/>
                    <a:pt x="10859" y="6955"/>
                    <a:pt x="10688" y="6681"/>
                  </a:cubicBezTo>
                  <a:cubicBezTo>
                    <a:pt x="10680" y="6668"/>
                    <a:pt x="10660" y="6662"/>
                    <a:pt x="10628" y="6662"/>
                  </a:cubicBezTo>
                  <a:cubicBezTo>
                    <a:pt x="10001" y="6662"/>
                    <a:pt x="4866" y="8952"/>
                    <a:pt x="3546" y="9164"/>
                  </a:cubicBezTo>
                  <a:cubicBezTo>
                    <a:pt x="3492" y="9172"/>
                    <a:pt x="3448" y="9176"/>
                    <a:pt x="3412" y="9176"/>
                  </a:cubicBezTo>
                  <a:cubicBezTo>
                    <a:pt x="2530" y="9176"/>
                    <a:pt x="7057" y="6818"/>
                    <a:pt x="7057" y="6818"/>
                  </a:cubicBezTo>
                  <a:cubicBezTo>
                    <a:pt x="7057" y="6818"/>
                    <a:pt x="6612" y="6047"/>
                    <a:pt x="6149" y="5739"/>
                  </a:cubicBezTo>
                  <a:cubicBezTo>
                    <a:pt x="6127" y="5723"/>
                    <a:pt x="6100" y="5716"/>
                    <a:pt x="6068" y="5716"/>
                  </a:cubicBezTo>
                  <a:cubicBezTo>
                    <a:pt x="5439" y="5716"/>
                    <a:pt x="3029" y="8645"/>
                    <a:pt x="2638" y="8873"/>
                  </a:cubicBezTo>
                  <a:cubicBezTo>
                    <a:pt x="2632" y="8877"/>
                    <a:pt x="2626" y="8879"/>
                    <a:pt x="2622" y="8879"/>
                  </a:cubicBezTo>
                  <a:cubicBezTo>
                    <a:pt x="2359" y="8879"/>
                    <a:pt x="6459" y="1074"/>
                    <a:pt x="6543" y="669"/>
                  </a:cubicBezTo>
                  <a:cubicBezTo>
                    <a:pt x="6629" y="241"/>
                    <a:pt x="5156" y="18"/>
                    <a:pt x="4642" y="1"/>
                  </a:cubicBezTo>
                  <a:cubicBezTo>
                    <a:pt x="4642" y="1"/>
                    <a:pt x="4641" y="1"/>
                    <a:pt x="46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4"/>
            <p:cNvSpPr/>
            <p:nvPr/>
          </p:nvSpPr>
          <p:spPr>
            <a:xfrm>
              <a:off x="3080800" y="385425"/>
              <a:ext cx="544675" cy="503125"/>
            </a:xfrm>
            <a:custGeom>
              <a:rect b="b" l="l" r="r" t="t"/>
              <a:pathLst>
                <a:path extrusionOk="0" h="20125" w="21787">
                  <a:moveTo>
                    <a:pt x="9691" y="0"/>
                  </a:moveTo>
                  <a:cubicBezTo>
                    <a:pt x="9506" y="0"/>
                    <a:pt x="9335" y="11"/>
                    <a:pt x="9181" y="34"/>
                  </a:cubicBezTo>
                  <a:cubicBezTo>
                    <a:pt x="6869" y="377"/>
                    <a:pt x="3203" y="2363"/>
                    <a:pt x="2416" y="5669"/>
                  </a:cubicBezTo>
                  <a:cubicBezTo>
                    <a:pt x="1628" y="8974"/>
                    <a:pt x="4111" y="12246"/>
                    <a:pt x="4111" y="12246"/>
                  </a:cubicBezTo>
                  <a:cubicBezTo>
                    <a:pt x="4111" y="12246"/>
                    <a:pt x="3049" y="13873"/>
                    <a:pt x="2929" y="14661"/>
                  </a:cubicBezTo>
                  <a:cubicBezTo>
                    <a:pt x="2810" y="15448"/>
                    <a:pt x="3495" y="16579"/>
                    <a:pt x="3717" y="17418"/>
                  </a:cubicBezTo>
                  <a:cubicBezTo>
                    <a:pt x="3940" y="18274"/>
                    <a:pt x="2364" y="17812"/>
                    <a:pt x="1182" y="18154"/>
                  </a:cubicBezTo>
                  <a:cubicBezTo>
                    <a:pt x="1" y="18497"/>
                    <a:pt x="1080" y="20124"/>
                    <a:pt x="1080" y="20124"/>
                  </a:cubicBezTo>
                  <a:cubicBezTo>
                    <a:pt x="1080" y="20124"/>
                    <a:pt x="1011" y="19233"/>
                    <a:pt x="1182" y="18840"/>
                  </a:cubicBezTo>
                  <a:cubicBezTo>
                    <a:pt x="1354" y="18446"/>
                    <a:pt x="4282" y="18788"/>
                    <a:pt x="5173" y="18343"/>
                  </a:cubicBezTo>
                  <a:cubicBezTo>
                    <a:pt x="6081" y="17880"/>
                    <a:pt x="4848" y="16202"/>
                    <a:pt x="4728" y="15808"/>
                  </a:cubicBezTo>
                  <a:cubicBezTo>
                    <a:pt x="4625" y="15414"/>
                    <a:pt x="5344" y="14112"/>
                    <a:pt x="6132" y="13770"/>
                  </a:cubicBezTo>
                  <a:cubicBezTo>
                    <a:pt x="6157" y="13760"/>
                    <a:pt x="6189" y="13755"/>
                    <a:pt x="6227" y="13755"/>
                  </a:cubicBezTo>
                  <a:cubicBezTo>
                    <a:pt x="7211" y="13755"/>
                    <a:pt x="12562" y="16985"/>
                    <a:pt x="16276" y="16985"/>
                  </a:cubicBezTo>
                  <a:cubicBezTo>
                    <a:pt x="17033" y="16985"/>
                    <a:pt x="17722" y="16850"/>
                    <a:pt x="18292" y="16527"/>
                  </a:cubicBezTo>
                  <a:cubicBezTo>
                    <a:pt x="21786" y="14558"/>
                    <a:pt x="20827" y="6405"/>
                    <a:pt x="19149" y="4213"/>
                  </a:cubicBezTo>
                  <a:cubicBezTo>
                    <a:pt x="17566" y="2151"/>
                    <a:pt x="12271" y="0"/>
                    <a:pt x="9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" name="Google Shape;1022;p14"/>
          <p:cNvGrpSpPr/>
          <p:nvPr/>
        </p:nvGrpSpPr>
        <p:grpSpPr>
          <a:xfrm>
            <a:off x="4245769" y="4396012"/>
            <a:ext cx="545771" cy="946976"/>
            <a:chOff x="4559300" y="564775"/>
            <a:chExt cx="389225" cy="675350"/>
          </a:xfrm>
        </p:grpSpPr>
        <p:sp>
          <p:nvSpPr>
            <p:cNvPr id="1023" name="Google Shape;1023;p14"/>
            <p:cNvSpPr/>
            <p:nvPr/>
          </p:nvSpPr>
          <p:spPr>
            <a:xfrm>
              <a:off x="4559300" y="753600"/>
              <a:ext cx="389225" cy="486525"/>
            </a:xfrm>
            <a:custGeom>
              <a:rect b="b" l="l" r="r" t="t"/>
              <a:pathLst>
                <a:path extrusionOk="0" h="19461" w="15569">
                  <a:moveTo>
                    <a:pt x="3228" y="0"/>
                  </a:moveTo>
                  <a:cubicBezTo>
                    <a:pt x="2718" y="0"/>
                    <a:pt x="2180" y="109"/>
                    <a:pt x="1627" y="293"/>
                  </a:cubicBezTo>
                  <a:cubicBezTo>
                    <a:pt x="0" y="841"/>
                    <a:pt x="634" y="3051"/>
                    <a:pt x="1062" y="5363"/>
                  </a:cubicBezTo>
                  <a:cubicBezTo>
                    <a:pt x="1473" y="7572"/>
                    <a:pt x="2295" y="9679"/>
                    <a:pt x="3460" y="11580"/>
                  </a:cubicBezTo>
                  <a:cubicBezTo>
                    <a:pt x="4573" y="13447"/>
                    <a:pt x="6731" y="15827"/>
                    <a:pt x="8512" y="17489"/>
                  </a:cubicBezTo>
                  <a:cubicBezTo>
                    <a:pt x="9893" y="18789"/>
                    <a:pt x="12890" y="19460"/>
                    <a:pt x="14341" y="19460"/>
                  </a:cubicBezTo>
                  <a:cubicBezTo>
                    <a:pt x="14743" y="19460"/>
                    <a:pt x="15027" y="19408"/>
                    <a:pt x="15123" y="19304"/>
                  </a:cubicBezTo>
                  <a:cubicBezTo>
                    <a:pt x="15569" y="18808"/>
                    <a:pt x="13496" y="18602"/>
                    <a:pt x="12846" y="18294"/>
                  </a:cubicBezTo>
                  <a:cubicBezTo>
                    <a:pt x="12178" y="17985"/>
                    <a:pt x="10739" y="16632"/>
                    <a:pt x="10139" y="15622"/>
                  </a:cubicBezTo>
                  <a:cubicBezTo>
                    <a:pt x="9540" y="14611"/>
                    <a:pt x="9489" y="13567"/>
                    <a:pt x="8958" y="12042"/>
                  </a:cubicBezTo>
                  <a:cubicBezTo>
                    <a:pt x="8427" y="10535"/>
                    <a:pt x="8273" y="9028"/>
                    <a:pt x="7844" y="7761"/>
                  </a:cubicBezTo>
                  <a:cubicBezTo>
                    <a:pt x="7433" y="6493"/>
                    <a:pt x="6920" y="3188"/>
                    <a:pt x="5841" y="1526"/>
                  </a:cubicBezTo>
                  <a:cubicBezTo>
                    <a:pt x="5136" y="424"/>
                    <a:pt x="4235" y="0"/>
                    <a:pt x="32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4"/>
            <p:cNvSpPr/>
            <p:nvPr/>
          </p:nvSpPr>
          <p:spPr>
            <a:xfrm>
              <a:off x="4571700" y="564775"/>
              <a:ext cx="155900" cy="233025"/>
            </a:xfrm>
            <a:custGeom>
              <a:rect b="b" l="l" r="r" t="t"/>
              <a:pathLst>
                <a:path extrusionOk="0" h="9321" w="6236">
                  <a:moveTo>
                    <a:pt x="2529" y="1"/>
                  </a:moveTo>
                  <a:cubicBezTo>
                    <a:pt x="2512" y="1"/>
                    <a:pt x="2502" y="2"/>
                    <a:pt x="2502" y="2"/>
                  </a:cubicBezTo>
                  <a:cubicBezTo>
                    <a:pt x="2502" y="2"/>
                    <a:pt x="1148" y="3719"/>
                    <a:pt x="1080" y="4387"/>
                  </a:cubicBezTo>
                  <a:cubicBezTo>
                    <a:pt x="1011" y="5072"/>
                    <a:pt x="1816" y="6647"/>
                    <a:pt x="1816" y="6647"/>
                  </a:cubicBezTo>
                  <a:cubicBezTo>
                    <a:pt x="1816" y="6647"/>
                    <a:pt x="1" y="7007"/>
                    <a:pt x="18" y="8822"/>
                  </a:cubicBezTo>
                  <a:cubicBezTo>
                    <a:pt x="18" y="8822"/>
                    <a:pt x="1438" y="8456"/>
                    <a:pt x="2564" y="8456"/>
                  </a:cubicBezTo>
                  <a:cubicBezTo>
                    <a:pt x="2837" y="8456"/>
                    <a:pt x="3093" y="8478"/>
                    <a:pt x="3306" y="8531"/>
                  </a:cubicBezTo>
                  <a:cubicBezTo>
                    <a:pt x="4403" y="8805"/>
                    <a:pt x="5345" y="9096"/>
                    <a:pt x="5345" y="9096"/>
                  </a:cubicBezTo>
                  <a:cubicBezTo>
                    <a:pt x="5345" y="9096"/>
                    <a:pt x="5718" y="9321"/>
                    <a:pt x="5900" y="9321"/>
                  </a:cubicBezTo>
                  <a:cubicBezTo>
                    <a:pt x="5964" y="9321"/>
                    <a:pt x="6004" y="9293"/>
                    <a:pt x="5995" y="9216"/>
                  </a:cubicBezTo>
                  <a:cubicBezTo>
                    <a:pt x="5995" y="9216"/>
                    <a:pt x="6235" y="8274"/>
                    <a:pt x="4694" y="7487"/>
                  </a:cubicBezTo>
                  <a:cubicBezTo>
                    <a:pt x="3202" y="6749"/>
                    <a:pt x="2432" y="6733"/>
                    <a:pt x="2369" y="6733"/>
                  </a:cubicBezTo>
                  <a:cubicBezTo>
                    <a:pt x="2366" y="6733"/>
                    <a:pt x="2364" y="6733"/>
                    <a:pt x="2364" y="6733"/>
                  </a:cubicBezTo>
                  <a:cubicBezTo>
                    <a:pt x="2090" y="5979"/>
                    <a:pt x="1902" y="5191"/>
                    <a:pt x="1782" y="4404"/>
                  </a:cubicBezTo>
                  <a:cubicBezTo>
                    <a:pt x="1679" y="3462"/>
                    <a:pt x="2673" y="1218"/>
                    <a:pt x="2844" y="584"/>
                  </a:cubicBezTo>
                  <a:cubicBezTo>
                    <a:pt x="3006" y="39"/>
                    <a:pt x="2636" y="1"/>
                    <a:pt x="25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" name="Google Shape;1025;p14"/>
          <p:cNvGrpSpPr/>
          <p:nvPr/>
        </p:nvGrpSpPr>
        <p:grpSpPr>
          <a:xfrm>
            <a:off x="-179100" y="1268775"/>
            <a:ext cx="626025" cy="663475"/>
            <a:chOff x="2291250" y="337875"/>
            <a:chExt cx="626025" cy="663475"/>
          </a:xfrm>
        </p:grpSpPr>
        <p:sp>
          <p:nvSpPr>
            <p:cNvPr id="1026" name="Google Shape;1026;p14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4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4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4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4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" name="Google Shape;1031;p14"/>
          <p:cNvGrpSpPr/>
          <p:nvPr/>
        </p:nvGrpSpPr>
        <p:grpSpPr>
          <a:xfrm>
            <a:off x="6754206" y="-298461"/>
            <a:ext cx="626043" cy="694958"/>
            <a:chOff x="3041425" y="4736025"/>
            <a:chExt cx="377225" cy="418750"/>
          </a:xfrm>
        </p:grpSpPr>
        <p:sp>
          <p:nvSpPr>
            <p:cNvPr id="1032" name="Google Shape;1032;p14"/>
            <p:cNvSpPr/>
            <p:nvPr/>
          </p:nvSpPr>
          <p:spPr>
            <a:xfrm>
              <a:off x="3041425" y="4742700"/>
              <a:ext cx="377225" cy="412075"/>
            </a:xfrm>
            <a:custGeom>
              <a:rect b="b" l="l" r="r" t="t"/>
              <a:pathLst>
                <a:path extrusionOk="0" h="16483" w="15089">
                  <a:moveTo>
                    <a:pt x="9573" y="1"/>
                  </a:moveTo>
                  <a:cubicBezTo>
                    <a:pt x="8501" y="1"/>
                    <a:pt x="7607" y="440"/>
                    <a:pt x="7142" y="1073"/>
                  </a:cubicBezTo>
                  <a:lnTo>
                    <a:pt x="7142" y="1073"/>
                  </a:lnTo>
                  <a:cubicBezTo>
                    <a:pt x="7142" y="1072"/>
                    <a:pt x="7135" y="1071"/>
                    <a:pt x="7121" y="1071"/>
                  </a:cubicBezTo>
                  <a:cubicBezTo>
                    <a:pt x="6891" y="1071"/>
                    <a:pt x="4800" y="1222"/>
                    <a:pt x="4316" y="2238"/>
                  </a:cubicBezTo>
                  <a:cubicBezTo>
                    <a:pt x="4316" y="2238"/>
                    <a:pt x="2278" y="2238"/>
                    <a:pt x="2004" y="4139"/>
                  </a:cubicBezTo>
                  <a:cubicBezTo>
                    <a:pt x="2004" y="4139"/>
                    <a:pt x="103" y="5423"/>
                    <a:pt x="51" y="6965"/>
                  </a:cubicBezTo>
                  <a:cubicBezTo>
                    <a:pt x="0" y="8523"/>
                    <a:pt x="942" y="11229"/>
                    <a:pt x="3699" y="12839"/>
                  </a:cubicBezTo>
                  <a:cubicBezTo>
                    <a:pt x="3699" y="12839"/>
                    <a:pt x="5532" y="14826"/>
                    <a:pt x="6200" y="15545"/>
                  </a:cubicBezTo>
                  <a:cubicBezTo>
                    <a:pt x="6707" y="16078"/>
                    <a:pt x="7725" y="16482"/>
                    <a:pt x="8472" y="16482"/>
                  </a:cubicBezTo>
                  <a:cubicBezTo>
                    <a:pt x="8710" y="16482"/>
                    <a:pt x="8920" y="16441"/>
                    <a:pt x="9077" y="16350"/>
                  </a:cubicBezTo>
                  <a:cubicBezTo>
                    <a:pt x="9077" y="16350"/>
                    <a:pt x="9494" y="16423"/>
                    <a:pt x="10063" y="16423"/>
                  </a:cubicBezTo>
                  <a:cubicBezTo>
                    <a:pt x="10733" y="16423"/>
                    <a:pt x="11614" y="16323"/>
                    <a:pt x="12280" y="15888"/>
                  </a:cubicBezTo>
                  <a:cubicBezTo>
                    <a:pt x="13513" y="15083"/>
                    <a:pt x="13325" y="14278"/>
                    <a:pt x="13325" y="14278"/>
                  </a:cubicBezTo>
                  <a:lnTo>
                    <a:pt x="13325" y="14278"/>
                  </a:lnTo>
                  <a:cubicBezTo>
                    <a:pt x="13325" y="14278"/>
                    <a:pt x="13347" y="14282"/>
                    <a:pt x="13387" y="14282"/>
                  </a:cubicBezTo>
                  <a:cubicBezTo>
                    <a:pt x="13584" y="14282"/>
                    <a:pt x="14210" y="14187"/>
                    <a:pt x="14609" y="13045"/>
                  </a:cubicBezTo>
                  <a:cubicBezTo>
                    <a:pt x="15089" y="11675"/>
                    <a:pt x="14233" y="9020"/>
                    <a:pt x="14181" y="8318"/>
                  </a:cubicBezTo>
                  <a:cubicBezTo>
                    <a:pt x="14130" y="7598"/>
                    <a:pt x="14181" y="2118"/>
                    <a:pt x="12109" y="799"/>
                  </a:cubicBezTo>
                  <a:cubicBezTo>
                    <a:pt x="11234" y="235"/>
                    <a:pt x="10356" y="1"/>
                    <a:pt x="95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4"/>
            <p:cNvSpPr/>
            <p:nvPr/>
          </p:nvSpPr>
          <p:spPr>
            <a:xfrm>
              <a:off x="3041425" y="4742700"/>
              <a:ext cx="377225" cy="412075"/>
            </a:xfrm>
            <a:custGeom>
              <a:rect b="b" l="l" r="r" t="t"/>
              <a:pathLst>
                <a:path extrusionOk="0" h="16483" w="15089">
                  <a:moveTo>
                    <a:pt x="9573" y="1"/>
                  </a:moveTo>
                  <a:cubicBezTo>
                    <a:pt x="8501" y="1"/>
                    <a:pt x="7607" y="440"/>
                    <a:pt x="7142" y="1073"/>
                  </a:cubicBezTo>
                  <a:lnTo>
                    <a:pt x="7142" y="1073"/>
                  </a:lnTo>
                  <a:cubicBezTo>
                    <a:pt x="7142" y="1072"/>
                    <a:pt x="7135" y="1071"/>
                    <a:pt x="7121" y="1071"/>
                  </a:cubicBezTo>
                  <a:cubicBezTo>
                    <a:pt x="6891" y="1071"/>
                    <a:pt x="4800" y="1222"/>
                    <a:pt x="4316" y="2238"/>
                  </a:cubicBezTo>
                  <a:cubicBezTo>
                    <a:pt x="4316" y="2238"/>
                    <a:pt x="2278" y="2238"/>
                    <a:pt x="2004" y="4139"/>
                  </a:cubicBezTo>
                  <a:cubicBezTo>
                    <a:pt x="2004" y="4139"/>
                    <a:pt x="103" y="5423"/>
                    <a:pt x="51" y="6965"/>
                  </a:cubicBezTo>
                  <a:cubicBezTo>
                    <a:pt x="0" y="8523"/>
                    <a:pt x="942" y="11229"/>
                    <a:pt x="3699" y="12839"/>
                  </a:cubicBezTo>
                  <a:cubicBezTo>
                    <a:pt x="3699" y="12839"/>
                    <a:pt x="5532" y="14826"/>
                    <a:pt x="6200" y="15545"/>
                  </a:cubicBezTo>
                  <a:cubicBezTo>
                    <a:pt x="6707" y="16078"/>
                    <a:pt x="7725" y="16482"/>
                    <a:pt x="8472" y="16482"/>
                  </a:cubicBezTo>
                  <a:cubicBezTo>
                    <a:pt x="8710" y="16482"/>
                    <a:pt x="8920" y="16441"/>
                    <a:pt x="9077" y="16350"/>
                  </a:cubicBezTo>
                  <a:cubicBezTo>
                    <a:pt x="9077" y="16350"/>
                    <a:pt x="9494" y="16423"/>
                    <a:pt x="10063" y="16423"/>
                  </a:cubicBezTo>
                  <a:cubicBezTo>
                    <a:pt x="10733" y="16423"/>
                    <a:pt x="11614" y="16323"/>
                    <a:pt x="12280" y="15888"/>
                  </a:cubicBezTo>
                  <a:cubicBezTo>
                    <a:pt x="13513" y="15083"/>
                    <a:pt x="13325" y="14278"/>
                    <a:pt x="13325" y="14278"/>
                  </a:cubicBezTo>
                  <a:lnTo>
                    <a:pt x="13325" y="14278"/>
                  </a:lnTo>
                  <a:cubicBezTo>
                    <a:pt x="13325" y="14278"/>
                    <a:pt x="13347" y="14282"/>
                    <a:pt x="13387" y="14282"/>
                  </a:cubicBezTo>
                  <a:cubicBezTo>
                    <a:pt x="13584" y="14282"/>
                    <a:pt x="14210" y="14187"/>
                    <a:pt x="14609" y="13045"/>
                  </a:cubicBezTo>
                  <a:cubicBezTo>
                    <a:pt x="15089" y="11675"/>
                    <a:pt x="14233" y="9020"/>
                    <a:pt x="14181" y="8318"/>
                  </a:cubicBezTo>
                  <a:cubicBezTo>
                    <a:pt x="14130" y="7598"/>
                    <a:pt x="14181" y="2118"/>
                    <a:pt x="12109" y="799"/>
                  </a:cubicBezTo>
                  <a:cubicBezTo>
                    <a:pt x="11234" y="235"/>
                    <a:pt x="10356" y="1"/>
                    <a:pt x="95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4"/>
            <p:cNvSpPr/>
            <p:nvPr/>
          </p:nvSpPr>
          <p:spPr>
            <a:xfrm>
              <a:off x="3106075" y="4770000"/>
              <a:ext cx="152875" cy="93300"/>
            </a:xfrm>
            <a:custGeom>
              <a:rect b="b" l="l" r="r" t="t"/>
              <a:pathLst>
                <a:path extrusionOk="0" h="3732" w="6115">
                  <a:moveTo>
                    <a:pt x="5816" y="0"/>
                  </a:moveTo>
                  <a:cubicBezTo>
                    <a:pt x="4839" y="0"/>
                    <a:pt x="4624" y="529"/>
                    <a:pt x="4624" y="529"/>
                  </a:cubicBezTo>
                  <a:cubicBezTo>
                    <a:pt x="3357" y="598"/>
                    <a:pt x="2261" y="1831"/>
                    <a:pt x="2261" y="1831"/>
                  </a:cubicBezTo>
                  <a:cubicBezTo>
                    <a:pt x="1182" y="1916"/>
                    <a:pt x="257" y="2687"/>
                    <a:pt x="0" y="3732"/>
                  </a:cubicBezTo>
                  <a:cubicBezTo>
                    <a:pt x="884" y="3184"/>
                    <a:pt x="2163" y="3089"/>
                    <a:pt x="2943" y="3089"/>
                  </a:cubicBezTo>
                  <a:cubicBezTo>
                    <a:pt x="3357" y="3089"/>
                    <a:pt x="3631" y="3115"/>
                    <a:pt x="3631" y="3115"/>
                  </a:cubicBezTo>
                  <a:cubicBezTo>
                    <a:pt x="3837" y="1505"/>
                    <a:pt x="6115" y="15"/>
                    <a:pt x="6115" y="15"/>
                  </a:cubicBezTo>
                  <a:cubicBezTo>
                    <a:pt x="6008" y="5"/>
                    <a:pt x="5909" y="0"/>
                    <a:pt x="5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4"/>
            <p:cNvSpPr/>
            <p:nvPr/>
          </p:nvSpPr>
          <p:spPr>
            <a:xfrm>
              <a:off x="3041425" y="4744250"/>
              <a:ext cx="377225" cy="410525"/>
            </a:xfrm>
            <a:custGeom>
              <a:rect b="b" l="l" r="r" t="t"/>
              <a:pathLst>
                <a:path extrusionOk="0" h="16421" w="15089">
                  <a:moveTo>
                    <a:pt x="10345" y="1"/>
                  </a:moveTo>
                  <a:cubicBezTo>
                    <a:pt x="11184" y="634"/>
                    <a:pt x="12246" y="1696"/>
                    <a:pt x="12691" y="3152"/>
                  </a:cubicBezTo>
                  <a:cubicBezTo>
                    <a:pt x="13479" y="5721"/>
                    <a:pt x="14061" y="13017"/>
                    <a:pt x="13496" y="13120"/>
                  </a:cubicBezTo>
                  <a:cubicBezTo>
                    <a:pt x="13491" y="13121"/>
                    <a:pt x="13485" y="13121"/>
                    <a:pt x="13479" y="13121"/>
                  </a:cubicBezTo>
                  <a:cubicBezTo>
                    <a:pt x="12875" y="13121"/>
                    <a:pt x="10851" y="7828"/>
                    <a:pt x="10054" y="6098"/>
                  </a:cubicBezTo>
                  <a:cubicBezTo>
                    <a:pt x="9392" y="4649"/>
                    <a:pt x="7957" y="3350"/>
                    <a:pt x="7380" y="3350"/>
                  </a:cubicBezTo>
                  <a:cubicBezTo>
                    <a:pt x="7254" y="3350"/>
                    <a:pt x="7170" y="3411"/>
                    <a:pt x="7142" y="3546"/>
                  </a:cubicBezTo>
                  <a:cubicBezTo>
                    <a:pt x="6988" y="4299"/>
                    <a:pt x="8615" y="6081"/>
                    <a:pt x="9386" y="7434"/>
                  </a:cubicBezTo>
                  <a:cubicBezTo>
                    <a:pt x="10156" y="8787"/>
                    <a:pt x="13154" y="13634"/>
                    <a:pt x="11715" y="15038"/>
                  </a:cubicBezTo>
                  <a:cubicBezTo>
                    <a:pt x="11091" y="15648"/>
                    <a:pt x="10492" y="15889"/>
                    <a:pt x="9929" y="15889"/>
                  </a:cubicBezTo>
                  <a:cubicBezTo>
                    <a:pt x="9195" y="15889"/>
                    <a:pt x="8521" y="15478"/>
                    <a:pt x="7930" y="14935"/>
                  </a:cubicBezTo>
                  <a:cubicBezTo>
                    <a:pt x="6885" y="13976"/>
                    <a:pt x="4282" y="11715"/>
                    <a:pt x="3580" y="10551"/>
                  </a:cubicBezTo>
                  <a:cubicBezTo>
                    <a:pt x="2896" y="9417"/>
                    <a:pt x="2927" y="4648"/>
                    <a:pt x="1412" y="4648"/>
                  </a:cubicBezTo>
                  <a:cubicBezTo>
                    <a:pt x="1371" y="4648"/>
                    <a:pt x="1328" y="4652"/>
                    <a:pt x="1285" y="4659"/>
                  </a:cubicBezTo>
                  <a:cubicBezTo>
                    <a:pt x="736" y="5190"/>
                    <a:pt x="86" y="5995"/>
                    <a:pt x="51" y="6903"/>
                  </a:cubicBezTo>
                  <a:cubicBezTo>
                    <a:pt x="0" y="8461"/>
                    <a:pt x="942" y="11167"/>
                    <a:pt x="3682" y="12777"/>
                  </a:cubicBezTo>
                  <a:cubicBezTo>
                    <a:pt x="3682" y="12777"/>
                    <a:pt x="5515" y="14764"/>
                    <a:pt x="6183" y="15483"/>
                  </a:cubicBezTo>
                  <a:cubicBezTo>
                    <a:pt x="6689" y="16016"/>
                    <a:pt x="7708" y="16420"/>
                    <a:pt x="8462" y="16420"/>
                  </a:cubicBezTo>
                  <a:cubicBezTo>
                    <a:pt x="8703" y="16420"/>
                    <a:pt x="8916" y="16379"/>
                    <a:pt x="9077" y="16288"/>
                  </a:cubicBezTo>
                  <a:cubicBezTo>
                    <a:pt x="9077" y="16288"/>
                    <a:pt x="9474" y="16353"/>
                    <a:pt x="10024" y="16353"/>
                  </a:cubicBezTo>
                  <a:cubicBezTo>
                    <a:pt x="10703" y="16353"/>
                    <a:pt x="11615" y="16254"/>
                    <a:pt x="12297" y="15809"/>
                  </a:cubicBezTo>
                  <a:cubicBezTo>
                    <a:pt x="13530" y="15004"/>
                    <a:pt x="13342" y="14199"/>
                    <a:pt x="13342" y="14199"/>
                  </a:cubicBezTo>
                  <a:lnTo>
                    <a:pt x="13342" y="14199"/>
                  </a:lnTo>
                  <a:cubicBezTo>
                    <a:pt x="13342" y="14199"/>
                    <a:pt x="13370" y="14204"/>
                    <a:pt x="13418" y="14204"/>
                  </a:cubicBezTo>
                  <a:cubicBezTo>
                    <a:pt x="13632" y="14204"/>
                    <a:pt x="14249" y="14101"/>
                    <a:pt x="14626" y="12983"/>
                  </a:cubicBezTo>
                  <a:cubicBezTo>
                    <a:pt x="15089" y="11613"/>
                    <a:pt x="14250" y="8958"/>
                    <a:pt x="14198" y="8239"/>
                  </a:cubicBezTo>
                  <a:cubicBezTo>
                    <a:pt x="14164" y="7536"/>
                    <a:pt x="14198" y="2056"/>
                    <a:pt x="12126" y="720"/>
                  </a:cubicBezTo>
                  <a:cubicBezTo>
                    <a:pt x="11595" y="377"/>
                    <a:pt x="10978" y="120"/>
                    <a:pt x="103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4"/>
            <p:cNvSpPr/>
            <p:nvPr/>
          </p:nvSpPr>
          <p:spPr>
            <a:xfrm>
              <a:off x="3060675" y="4736025"/>
              <a:ext cx="168725" cy="108025"/>
            </a:xfrm>
            <a:custGeom>
              <a:rect b="b" l="l" r="r" t="t"/>
              <a:pathLst>
                <a:path extrusionOk="0" h="4321" w="6749">
                  <a:moveTo>
                    <a:pt x="2568" y="0"/>
                  </a:moveTo>
                  <a:cubicBezTo>
                    <a:pt x="1998" y="0"/>
                    <a:pt x="1346" y="232"/>
                    <a:pt x="617" y="843"/>
                  </a:cubicBezTo>
                  <a:cubicBezTo>
                    <a:pt x="617" y="843"/>
                    <a:pt x="1" y="1374"/>
                    <a:pt x="360" y="1785"/>
                  </a:cubicBezTo>
                  <a:cubicBezTo>
                    <a:pt x="686" y="2126"/>
                    <a:pt x="1203" y="2593"/>
                    <a:pt x="1536" y="2593"/>
                  </a:cubicBezTo>
                  <a:cubicBezTo>
                    <a:pt x="1589" y="2593"/>
                    <a:pt x="1637" y="2582"/>
                    <a:pt x="1679" y="2556"/>
                  </a:cubicBezTo>
                  <a:cubicBezTo>
                    <a:pt x="1996" y="2373"/>
                    <a:pt x="2118" y="1217"/>
                    <a:pt x="2455" y="1217"/>
                  </a:cubicBezTo>
                  <a:cubicBezTo>
                    <a:pt x="2465" y="1217"/>
                    <a:pt x="2474" y="1218"/>
                    <a:pt x="2484" y="1220"/>
                  </a:cubicBezTo>
                  <a:cubicBezTo>
                    <a:pt x="2827" y="1272"/>
                    <a:pt x="4077" y="3190"/>
                    <a:pt x="4077" y="3190"/>
                  </a:cubicBezTo>
                  <a:cubicBezTo>
                    <a:pt x="4077" y="3190"/>
                    <a:pt x="2878" y="3686"/>
                    <a:pt x="2878" y="4320"/>
                  </a:cubicBezTo>
                  <a:cubicBezTo>
                    <a:pt x="2878" y="4320"/>
                    <a:pt x="3873" y="3829"/>
                    <a:pt x="4600" y="3829"/>
                  </a:cubicBezTo>
                  <a:cubicBezTo>
                    <a:pt x="4741" y="3829"/>
                    <a:pt x="4873" y="3847"/>
                    <a:pt x="4985" y="3892"/>
                  </a:cubicBezTo>
                  <a:cubicBezTo>
                    <a:pt x="4985" y="3892"/>
                    <a:pt x="6064" y="2282"/>
                    <a:pt x="6749" y="2231"/>
                  </a:cubicBezTo>
                  <a:cubicBezTo>
                    <a:pt x="6749" y="2231"/>
                    <a:pt x="6348" y="2121"/>
                    <a:pt x="5936" y="2121"/>
                  </a:cubicBezTo>
                  <a:cubicBezTo>
                    <a:pt x="5717" y="2121"/>
                    <a:pt x="5494" y="2152"/>
                    <a:pt x="5327" y="2248"/>
                  </a:cubicBezTo>
                  <a:cubicBezTo>
                    <a:pt x="5327" y="2248"/>
                    <a:pt x="4346" y="0"/>
                    <a:pt x="2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4"/>
            <p:cNvSpPr/>
            <p:nvPr/>
          </p:nvSpPr>
          <p:spPr>
            <a:xfrm>
              <a:off x="3071925" y="4743750"/>
              <a:ext cx="112100" cy="60050"/>
            </a:xfrm>
            <a:custGeom>
              <a:rect b="b" l="l" r="r" t="t"/>
              <a:pathLst>
                <a:path extrusionOk="0" h="2402" w="4484">
                  <a:moveTo>
                    <a:pt x="2126" y="1"/>
                  </a:moveTo>
                  <a:cubicBezTo>
                    <a:pt x="1074" y="1"/>
                    <a:pt x="0" y="585"/>
                    <a:pt x="150" y="945"/>
                  </a:cubicBezTo>
                  <a:cubicBezTo>
                    <a:pt x="294" y="1290"/>
                    <a:pt x="653" y="1658"/>
                    <a:pt x="917" y="1658"/>
                  </a:cubicBezTo>
                  <a:cubicBezTo>
                    <a:pt x="968" y="1658"/>
                    <a:pt x="1016" y="1644"/>
                    <a:pt x="1058" y="1613"/>
                  </a:cubicBezTo>
                  <a:cubicBezTo>
                    <a:pt x="1301" y="1419"/>
                    <a:pt x="1376" y="439"/>
                    <a:pt x="2068" y="439"/>
                  </a:cubicBezTo>
                  <a:cubicBezTo>
                    <a:pt x="2106" y="439"/>
                    <a:pt x="2146" y="442"/>
                    <a:pt x="2188" y="449"/>
                  </a:cubicBezTo>
                  <a:cubicBezTo>
                    <a:pt x="2993" y="586"/>
                    <a:pt x="4398" y="2401"/>
                    <a:pt x="4398" y="2401"/>
                  </a:cubicBezTo>
                  <a:cubicBezTo>
                    <a:pt x="4483" y="2367"/>
                    <a:pt x="3730" y="260"/>
                    <a:pt x="2565" y="38"/>
                  </a:cubicBezTo>
                  <a:cubicBezTo>
                    <a:pt x="2422" y="12"/>
                    <a:pt x="2274" y="1"/>
                    <a:pt x="2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" name="Google Shape;1038;p14"/>
          <p:cNvGrpSpPr/>
          <p:nvPr/>
        </p:nvGrpSpPr>
        <p:grpSpPr>
          <a:xfrm>
            <a:off x="4600198" y="-257133"/>
            <a:ext cx="1331012" cy="946985"/>
            <a:chOff x="3517550" y="401175"/>
            <a:chExt cx="1027650" cy="731150"/>
          </a:xfrm>
        </p:grpSpPr>
        <p:sp>
          <p:nvSpPr>
            <p:cNvPr id="1039" name="Google Shape;1039;p14"/>
            <p:cNvSpPr/>
            <p:nvPr/>
          </p:nvSpPr>
          <p:spPr>
            <a:xfrm>
              <a:off x="3517550" y="719800"/>
              <a:ext cx="542100" cy="412525"/>
            </a:xfrm>
            <a:custGeom>
              <a:rect b="b" l="l" r="r" t="t"/>
              <a:pathLst>
                <a:path extrusionOk="0" h="16501" w="21684">
                  <a:moveTo>
                    <a:pt x="10020" y="3992"/>
                  </a:moveTo>
                  <a:cubicBezTo>
                    <a:pt x="10020" y="3992"/>
                    <a:pt x="11304" y="4146"/>
                    <a:pt x="10688" y="5105"/>
                  </a:cubicBezTo>
                  <a:cubicBezTo>
                    <a:pt x="10602" y="5242"/>
                    <a:pt x="5875" y="8633"/>
                    <a:pt x="5875" y="8633"/>
                  </a:cubicBezTo>
                  <a:cubicBezTo>
                    <a:pt x="5875" y="8633"/>
                    <a:pt x="5537" y="8810"/>
                    <a:pt x="5242" y="8810"/>
                  </a:cubicBezTo>
                  <a:cubicBezTo>
                    <a:pt x="4920" y="8810"/>
                    <a:pt x="4648" y="8600"/>
                    <a:pt x="4916" y="7725"/>
                  </a:cubicBezTo>
                  <a:lnTo>
                    <a:pt x="10020" y="3992"/>
                  </a:lnTo>
                  <a:close/>
                  <a:moveTo>
                    <a:pt x="12349" y="5482"/>
                  </a:moveTo>
                  <a:cubicBezTo>
                    <a:pt x="12349" y="5482"/>
                    <a:pt x="13633" y="5636"/>
                    <a:pt x="13017" y="6595"/>
                  </a:cubicBezTo>
                  <a:cubicBezTo>
                    <a:pt x="12931" y="6732"/>
                    <a:pt x="6320" y="11048"/>
                    <a:pt x="6320" y="11048"/>
                  </a:cubicBezTo>
                  <a:cubicBezTo>
                    <a:pt x="6320" y="11048"/>
                    <a:pt x="5983" y="11225"/>
                    <a:pt x="5685" y="11225"/>
                  </a:cubicBezTo>
                  <a:cubicBezTo>
                    <a:pt x="5361" y="11225"/>
                    <a:pt x="5085" y="11015"/>
                    <a:pt x="5344" y="10140"/>
                  </a:cubicBezTo>
                  <a:lnTo>
                    <a:pt x="12349" y="5482"/>
                  </a:lnTo>
                  <a:close/>
                  <a:moveTo>
                    <a:pt x="13017" y="7999"/>
                  </a:moveTo>
                  <a:cubicBezTo>
                    <a:pt x="13017" y="7999"/>
                    <a:pt x="14301" y="8153"/>
                    <a:pt x="13702" y="9113"/>
                  </a:cubicBezTo>
                  <a:lnTo>
                    <a:pt x="13685" y="9113"/>
                  </a:lnTo>
                  <a:cubicBezTo>
                    <a:pt x="13599" y="9232"/>
                    <a:pt x="8889" y="12641"/>
                    <a:pt x="8889" y="12641"/>
                  </a:cubicBezTo>
                  <a:cubicBezTo>
                    <a:pt x="8889" y="12641"/>
                    <a:pt x="8555" y="12816"/>
                    <a:pt x="8259" y="12816"/>
                  </a:cubicBezTo>
                  <a:cubicBezTo>
                    <a:pt x="7933" y="12816"/>
                    <a:pt x="7653" y="12604"/>
                    <a:pt x="7913" y="11716"/>
                  </a:cubicBezTo>
                  <a:lnTo>
                    <a:pt x="13017" y="7999"/>
                  </a:lnTo>
                  <a:close/>
                  <a:moveTo>
                    <a:pt x="20450" y="1"/>
                  </a:moveTo>
                  <a:lnTo>
                    <a:pt x="14592" y="4146"/>
                  </a:lnTo>
                  <a:cubicBezTo>
                    <a:pt x="14592" y="4146"/>
                    <a:pt x="10312" y="2873"/>
                    <a:pt x="8899" y="2873"/>
                  </a:cubicBezTo>
                  <a:cubicBezTo>
                    <a:pt x="8846" y="2873"/>
                    <a:pt x="8797" y="2875"/>
                    <a:pt x="8752" y="2878"/>
                  </a:cubicBezTo>
                  <a:cubicBezTo>
                    <a:pt x="7536" y="2998"/>
                    <a:pt x="1456" y="6663"/>
                    <a:pt x="737" y="7246"/>
                  </a:cubicBezTo>
                  <a:cubicBezTo>
                    <a:pt x="0" y="7811"/>
                    <a:pt x="5841" y="15775"/>
                    <a:pt x="6474" y="16443"/>
                  </a:cubicBezTo>
                  <a:cubicBezTo>
                    <a:pt x="6512" y="16482"/>
                    <a:pt x="6571" y="16500"/>
                    <a:pt x="6647" y="16500"/>
                  </a:cubicBezTo>
                  <a:cubicBezTo>
                    <a:pt x="7882" y="16500"/>
                    <a:pt x="13826" y="11695"/>
                    <a:pt x="14455" y="10808"/>
                  </a:cubicBezTo>
                  <a:cubicBezTo>
                    <a:pt x="15141" y="9866"/>
                    <a:pt x="16100" y="5841"/>
                    <a:pt x="16100" y="5841"/>
                  </a:cubicBezTo>
                  <a:lnTo>
                    <a:pt x="21683" y="1868"/>
                  </a:lnTo>
                  <a:lnTo>
                    <a:pt x="20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4"/>
            <p:cNvSpPr/>
            <p:nvPr/>
          </p:nvSpPr>
          <p:spPr>
            <a:xfrm>
              <a:off x="4006525" y="401175"/>
              <a:ext cx="538675" cy="392300"/>
            </a:xfrm>
            <a:custGeom>
              <a:rect b="b" l="l" r="r" t="t"/>
              <a:pathLst>
                <a:path extrusionOk="0" h="15692" w="21547">
                  <a:moveTo>
                    <a:pt x="17364" y="1421"/>
                  </a:moveTo>
                  <a:cubicBezTo>
                    <a:pt x="17712" y="1421"/>
                    <a:pt x="18083" y="1606"/>
                    <a:pt x="18378" y="2059"/>
                  </a:cubicBezTo>
                  <a:cubicBezTo>
                    <a:pt x="19008" y="3021"/>
                    <a:pt x="18220" y="3769"/>
                    <a:pt x="17435" y="3769"/>
                  </a:cubicBezTo>
                  <a:cubicBezTo>
                    <a:pt x="17046" y="3769"/>
                    <a:pt x="16658" y="3586"/>
                    <a:pt x="16442" y="3155"/>
                  </a:cubicBezTo>
                  <a:cubicBezTo>
                    <a:pt x="15987" y="2268"/>
                    <a:pt x="16621" y="1421"/>
                    <a:pt x="17364" y="1421"/>
                  </a:cubicBezTo>
                  <a:close/>
                  <a:moveTo>
                    <a:pt x="18664" y="1"/>
                  </a:moveTo>
                  <a:cubicBezTo>
                    <a:pt x="17066" y="1"/>
                    <a:pt x="0" y="12438"/>
                    <a:pt x="0" y="12438"/>
                  </a:cubicBezTo>
                  <a:lnTo>
                    <a:pt x="2038" y="15692"/>
                  </a:lnTo>
                  <a:cubicBezTo>
                    <a:pt x="2038" y="15692"/>
                    <a:pt x="17281" y="5844"/>
                    <a:pt x="19645" y="3600"/>
                  </a:cubicBezTo>
                  <a:cubicBezTo>
                    <a:pt x="21546" y="1785"/>
                    <a:pt x="20039" y="226"/>
                    <a:pt x="18703" y="3"/>
                  </a:cubicBezTo>
                  <a:cubicBezTo>
                    <a:pt x="18691" y="1"/>
                    <a:pt x="18678" y="1"/>
                    <a:pt x="18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" name="Google Shape;1041;p14"/>
          <p:cNvGrpSpPr/>
          <p:nvPr/>
        </p:nvGrpSpPr>
        <p:grpSpPr>
          <a:xfrm>
            <a:off x="-237471" y="2422918"/>
            <a:ext cx="965426" cy="946995"/>
            <a:chOff x="1931075" y="728875"/>
            <a:chExt cx="789650" cy="774575"/>
          </a:xfrm>
        </p:grpSpPr>
        <p:sp>
          <p:nvSpPr>
            <p:cNvPr id="1042" name="Google Shape;1042;p14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4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" name="Google Shape;1044;p14"/>
          <p:cNvGrpSpPr/>
          <p:nvPr/>
        </p:nvGrpSpPr>
        <p:grpSpPr>
          <a:xfrm>
            <a:off x="3246846" y="188380"/>
            <a:ext cx="530357" cy="501473"/>
            <a:chOff x="2776800" y="970450"/>
            <a:chExt cx="431500" cy="408000"/>
          </a:xfrm>
        </p:grpSpPr>
        <p:sp>
          <p:nvSpPr>
            <p:cNvPr id="1045" name="Google Shape;1045;p14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4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4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4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4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4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4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4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4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4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" name="Google Shape;1055;p14"/>
          <p:cNvGrpSpPr/>
          <p:nvPr/>
        </p:nvGrpSpPr>
        <p:grpSpPr>
          <a:xfrm>
            <a:off x="209557" y="3860581"/>
            <a:ext cx="1222493" cy="1406207"/>
            <a:chOff x="2060900" y="4330000"/>
            <a:chExt cx="924450" cy="1063375"/>
          </a:xfrm>
        </p:grpSpPr>
        <p:grpSp>
          <p:nvGrpSpPr>
            <p:cNvPr id="1056" name="Google Shape;1056;p14"/>
            <p:cNvGrpSpPr/>
            <p:nvPr/>
          </p:nvGrpSpPr>
          <p:grpSpPr>
            <a:xfrm>
              <a:off x="2060900" y="4744625"/>
              <a:ext cx="846525" cy="648750"/>
              <a:chOff x="2060900" y="4744625"/>
              <a:chExt cx="846525" cy="648750"/>
            </a:xfrm>
          </p:grpSpPr>
          <p:sp>
            <p:nvSpPr>
              <p:cNvPr id="1057" name="Google Shape;1057;p14"/>
              <p:cNvSpPr/>
              <p:nvPr/>
            </p:nvSpPr>
            <p:spPr>
              <a:xfrm>
                <a:off x="2072875" y="4755475"/>
                <a:ext cx="735200" cy="637475"/>
              </a:xfrm>
              <a:custGeom>
                <a:rect b="b" l="l" r="r" t="t"/>
                <a:pathLst>
                  <a:path extrusionOk="0" h="25499" w="29408">
                    <a:moveTo>
                      <a:pt x="9187" y="1"/>
                    </a:moveTo>
                    <a:cubicBezTo>
                      <a:pt x="8441" y="1"/>
                      <a:pt x="7949" y="129"/>
                      <a:pt x="7656" y="288"/>
                    </a:cubicBezTo>
                    <a:cubicBezTo>
                      <a:pt x="6663" y="836"/>
                      <a:pt x="326" y="13921"/>
                      <a:pt x="326" y="13921"/>
                    </a:cubicBezTo>
                    <a:cubicBezTo>
                      <a:pt x="1" y="14829"/>
                      <a:pt x="5259" y="19847"/>
                      <a:pt x="10260" y="22296"/>
                    </a:cubicBezTo>
                    <a:cubicBezTo>
                      <a:pt x="14914" y="24568"/>
                      <a:pt x="20733" y="25499"/>
                      <a:pt x="22085" y="25499"/>
                    </a:cubicBezTo>
                    <a:cubicBezTo>
                      <a:pt x="22190" y="25499"/>
                      <a:pt x="22269" y="25493"/>
                      <a:pt x="22317" y="25482"/>
                    </a:cubicBezTo>
                    <a:cubicBezTo>
                      <a:pt x="22968" y="25328"/>
                      <a:pt x="29374" y="12500"/>
                      <a:pt x="29391" y="11780"/>
                    </a:cubicBezTo>
                    <a:cubicBezTo>
                      <a:pt x="29408" y="11078"/>
                      <a:pt x="28192" y="7995"/>
                      <a:pt x="20125" y="3782"/>
                    </a:cubicBezTo>
                    <a:cubicBezTo>
                      <a:pt x="14392" y="776"/>
                      <a:pt x="11021" y="1"/>
                      <a:pt x="91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14"/>
              <p:cNvSpPr/>
              <p:nvPr/>
            </p:nvSpPr>
            <p:spPr>
              <a:xfrm>
                <a:off x="2200725" y="4752550"/>
                <a:ext cx="647675" cy="336600"/>
              </a:xfrm>
              <a:custGeom>
                <a:rect b="b" l="l" r="r" t="t"/>
                <a:pathLst>
                  <a:path extrusionOk="0" h="13464" w="25907">
                    <a:moveTo>
                      <a:pt x="4120" y="1"/>
                    </a:moveTo>
                    <a:cubicBezTo>
                      <a:pt x="3025" y="1"/>
                      <a:pt x="2231" y="286"/>
                      <a:pt x="1892" y="936"/>
                    </a:cubicBezTo>
                    <a:cubicBezTo>
                      <a:pt x="0" y="4573"/>
                      <a:pt x="15957" y="13464"/>
                      <a:pt x="22041" y="13464"/>
                    </a:cubicBezTo>
                    <a:cubicBezTo>
                      <a:pt x="23119" y="13464"/>
                      <a:pt x="23887" y="13185"/>
                      <a:pt x="24191" y="12548"/>
                    </a:cubicBezTo>
                    <a:cubicBezTo>
                      <a:pt x="25906" y="8958"/>
                      <a:pt x="10264" y="1"/>
                      <a:pt x="41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14"/>
              <p:cNvSpPr/>
              <p:nvPr/>
            </p:nvSpPr>
            <p:spPr>
              <a:xfrm>
                <a:off x="2235200" y="4770700"/>
                <a:ext cx="581100" cy="296725"/>
              </a:xfrm>
              <a:custGeom>
                <a:rect b="b" l="l" r="r" t="t"/>
                <a:pathLst>
                  <a:path extrusionOk="0" h="11869" w="23244">
                    <a:moveTo>
                      <a:pt x="2714" y="0"/>
                    </a:moveTo>
                    <a:cubicBezTo>
                      <a:pt x="2042" y="0"/>
                      <a:pt x="1575" y="166"/>
                      <a:pt x="1386" y="535"/>
                    </a:cubicBezTo>
                    <a:cubicBezTo>
                      <a:pt x="0" y="3201"/>
                      <a:pt x="15955" y="11869"/>
                      <a:pt x="20753" y="11869"/>
                    </a:cubicBezTo>
                    <a:cubicBezTo>
                      <a:pt x="21411" y="11869"/>
                      <a:pt x="21859" y="11706"/>
                      <a:pt x="22024" y="11343"/>
                    </a:cubicBezTo>
                    <a:cubicBezTo>
                      <a:pt x="23243" y="8694"/>
                      <a:pt x="7586" y="0"/>
                      <a:pt x="2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14"/>
              <p:cNvSpPr/>
              <p:nvPr/>
            </p:nvSpPr>
            <p:spPr>
              <a:xfrm>
                <a:off x="2235200" y="4770700"/>
                <a:ext cx="581100" cy="296725"/>
              </a:xfrm>
              <a:custGeom>
                <a:rect b="b" l="l" r="r" t="t"/>
                <a:pathLst>
                  <a:path extrusionOk="0" h="11869" w="23244">
                    <a:moveTo>
                      <a:pt x="2714" y="0"/>
                    </a:moveTo>
                    <a:cubicBezTo>
                      <a:pt x="2042" y="0"/>
                      <a:pt x="1575" y="166"/>
                      <a:pt x="1386" y="535"/>
                    </a:cubicBezTo>
                    <a:cubicBezTo>
                      <a:pt x="0" y="3201"/>
                      <a:pt x="15955" y="11869"/>
                      <a:pt x="20753" y="11869"/>
                    </a:cubicBezTo>
                    <a:cubicBezTo>
                      <a:pt x="21411" y="11869"/>
                      <a:pt x="21859" y="11706"/>
                      <a:pt x="22024" y="11343"/>
                    </a:cubicBezTo>
                    <a:cubicBezTo>
                      <a:pt x="23243" y="8694"/>
                      <a:pt x="7586" y="0"/>
                      <a:pt x="2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14"/>
              <p:cNvSpPr/>
              <p:nvPr/>
            </p:nvSpPr>
            <p:spPr>
              <a:xfrm>
                <a:off x="2072875" y="5060675"/>
                <a:ext cx="595625" cy="332700"/>
              </a:xfrm>
              <a:custGeom>
                <a:rect b="b" l="l" r="r" t="t"/>
                <a:pathLst>
                  <a:path extrusionOk="0" h="13308" w="23825">
                    <a:moveTo>
                      <a:pt x="1165" y="0"/>
                    </a:moveTo>
                    <a:cubicBezTo>
                      <a:pt x="652" y="1045"/>
                      <a:pt x="326" y="1713"/>
                      <a:pt x="326" y="1713"/>
                    </a:cubicBezTo>
                    <a:cubicBezTo>
                      <a:pt x="1" y="2621"/>
                      <a:pt x="5276" y="7639"/>
                      <a:pt x="10260" y="10088"/>
                    </a:cubicBezTo>
                    <a:cubicBezTo>
                      <a:pt x="14904" y="12363"/>
                      <a:pt x="20744" y="13308"/>
                      <a:pt x="22089" y="13308"/>
                    </a:cubicBezTo>
                    <a:cubicBezTo>
                      <a:pt x="22193" y="13308"/>
                      <a:pt x="22269" y="13302"/>
                      <a:pt x="22317" y="13291"/>
                    </a:cubicBezTo>
                    <a:cubicBezTo>
                      <a:pt x="22488" y="13240"/>
                      <a:pt x="23071" y="12298"/>
                      <a:pt x="23824" y="10928"/>
                    </a:cubicBezTo>
                    <a:cubicBezTo>
                      <a:pt x="13993" y="10876"/>
                      <a:pt x="4505" y="3066"/>
                      <a:pt x="11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14"/>
              <p:cNvSpPr/>
              <p:nvPr/>
            </p:nvSpPr>
            <p:spPr>
              <a:xfrm>
                <a:off x="2708725" y="5094075"/>
                <a:ext cx="198700" cy="163000"/>
              </a:xfrm>
              <a:custGeom>
                <a:rect b="b" l="l" r="r" t="t"/>
                <a:pathLst>
                  <a:path extrusionOk="0" h="6520" w="7948">
                    <a:moveTo>
                      <a:pt x="3272" y="0"/>
                    </a:moveTo>
                    <a:lnTo>
                      <a:pt x="2861" y="771"/>
                    </a:lnTo>
                    <a:cubicBezTo>
                      <a:pt x="2861" y="771"/>
                      <a:pt x="4419" y="1490"/>
                      <a:pt x="4625" y="1679"/>
                    </a:cubicBezTo>
                    <a:cubicBezTo>
                      <a:pt x="4830" y="1867"/>
                      <a:pt x="3888" y="3631"/>
                      <a:pt x="3683" y="3871"/>
                    </a:cubicBezTo>
                    <a:cubicBezTo>
                      <a:pt x="3670" y="3888"/>
                      <a:pt x="3646" y="3896"/>
                      <a:pt x="3612" y="3896"/>
                    </a:cubicBezTo>
                    <a:cubicBezTo>
                      <a:pt x="3123" y="3896"/>
                      <a:pt x="566" y="2295"/>
                      <a:pt x="566" y="2295"/>
                    </a:cubicBezTo>
                    <a:lnTo>
                      <a:pt x="0" y="3323"/>
                    </a:lnTo>
                    <a:cubicBezTo>
                      <a:pt x="0" y="3323"/>
                      <a:pt x="5220" y="6519"/>
                      <a:pt x="6079" y="6519"/>
                    </a:cubicBezTo>
                    <a:cubicBezTo>
                      <a:pt x="6107" y="6519"/>
                      <a:pt x="6131" y="6516"/>
                      <a:pt x="6149" y="6509"/>
                    </a:cubicBezTo>
                    <a:cubicBezTo>
                      <a:pt x="6731" y="6303"/>
                      <a:pt x="7947" y="3546"/>
                      <a:pt x="7793" y="2843"/>
                    </a:cubicBezTo>
                    <a:cubicBezTo>
                      <a:pt x="7639" y="2141"/>
                      <a:pt x="3272" y="0"/>
                      <a:pt x="3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14"/>
              <p:cNvSpPr/>
              <p:nvPr/>
            </p:nvSpPr>
            <p:spPr>
              <a:xfrm>
                <a:off x="2060900" y="4744625"/>
                <a:ext cx="179425" cy="168775"/>
              </a:xfrm>
              <a:custGeom>
                <a:rect b="b" l="l" r="r" t="t"/>
                <a:pathLst>
                  <a:path extrusionOk="0" h="6751" w="7177">
                    <a:moveTo>
                      <a:pt x="2406" y="1"/>
                    </a:moveTo>
                    <a:cubicBezTo>
                      <a:pt x="2355" y="1"/>
                      <a:pt x="2312" y="7"/>
                      <a:pt x="2278" y="20"/>
                    </a:cubicBezTo>
                    <a:cubicBezTo>
                      <a:pt x="1627" y="277"/>
                      <a:pt x="0" y="2829"/>
                      <a:pt x="137" y="3428"/>
                    </a:cubicBezTo>
                    <a:cubicBezTo>
                      <a:pt x="291" y="4028"/>
                      <a:pt x="6217" y="6751"/>
                      <a:pt x="6217" y="6751"/>
                    </a:cubicBezTo>
                    <a:lnTo>
                      <a:pt x="6765" y="5706"/>
                    </a:lnTo>
                    <a:cubicBezTo>
                      <a:pt x="6765" y="5706"/>
                      <a:pt x="3614" y="4284"/>
                      <a:pt x="3717" y="3993"/>
                    </a:cubicBezTo>
                    <a:cubicBezTo>
                      <a:pt x="3818" y="3706"/>
                      <a:pt x="4718" y="2005"/>
                      <a:pt x="5006" y="2005"/>
                    </a:cubicBezTo>
                    <a:cubicBezTo>
                      <a:pt x="5010" y="2005"/>
                      <a:pt x="5014" y="2006"/>
                      <a:pt x="5018" y="2007"/>
                    </a:cubicBezTo>
                    <a:cubicBezTo>
                      <a:pt x="5275" y="2058"/>
                      <a:pt x="6765" y="2949"/>
                      <a:pt x="6765" y="2949"/>
                    </a:cubicBezTo>
                    <a:lnTo>
                      <a:pt x="7176" y="2178"/>
                    </a:lnTo>
                    <a:cubicBezTo>
                      <a:pt x="7176" y="2178"/>
                      <a:pt x="3363" y="1"/>
                      <a:pt x="24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4" name="Google Shape;1064;p14"/>
            <p:cNvGrpSpPr/>
            <p:nvPr/>
          </p:nvGrpSpPr>
          <p:grpSpPr>
            <a:xfrm>
              <a:off x="2203900" y="4330000"/>
              <a:ext cx="781450" cy="390625"/>
              <a:chOff x="2203900" y="4330000"/>
              <a:chExt cx="781450" cy="390625"/>
            </a:xfrm>
          </p:grpSpPr>
          <p:sp>
            <p:nvSpPr>
              <p:cNvPr id="1065" name="Google Shape;1065;p14"/>
              <p:cNvSpPr/>
              <p:nvPr/>
            </p:nvSpPr>
            <p:spPr>
              <a:xfrm>
                <a:off x="2203900" y="4381775"/>
                <a:ext cx="781450" cy="338850"/>
              </a:xfrm>
              <a:custGeom>
                <a:rect b="b" l="l" r="r" t="t"/>
                <a:pathLst>
                  <a:path extrusionOk="0" h="13554" w="31258">
                    <a:moveTo>
                      <a:pt x="15333" y="1"/>
                    </a:moveTo>
                    <a:cubicBezTo>
                      <a:pt x="5940" y="1"/>
                      <a:pt x="2210" y="6861"/>
                      <a:pt x="2210" y="6861"/>
                    </a:cubicBezTo>
                    <a:cubicBezTo>
                      <a:pt x="2210" y="6861"/>
                      <a:pt x="1" y="10903"/>
                      <a:pt x="15055" y="13009"/>
                    </a:cubicBezTo>
                    <a:cubicBezTo>
                      <a:pt x="17789" y="13396"/>
                      <a:pt x="20065" y="13554"/>
                      <a:pt x="21958" y="13554"/>
                    </a:cubicBezTo>
                    <a:cubicBezTo>
                      <a:pt x="30478" y="13554"/>
                      <a:pt x="31257" y="10355"/>
                      <a:pt x="31257" y="10355"/>
                    </a:cubicBezTo>
                    <a:cubicBezTo>
                      <a:pt x="31223" y="7323"/>
                      <a:pt x="27883" y="1329"/>
                      <a:pt x="17761" y="147"/>
                    </a:cubicBezTo>
                    <a:cubicBezTo>
                      <a:pt x="16913" y="47"/>
                      <a:pt x="16104" y="1"/>
                      <a:pt x="15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14"/>
              <p:cNvSpPr/>
              <p:nvPr/>
            </p:nvSpPr>
            <p:spPr>
              <a:xfrm>
                <a:off x="2278400" y="4390175"/>
                <a:ext cx="700950" cy="311275"/>
              </a:xfrm>
              <a:custGeom>
                <a:rect b="b" l="l" r="r" t="t"/>
                <a:pathLst>
                  <a:path extrusionOk="0" h="12451" w="28038">
                    <a:moveTo>
                      <a:pt x="12521" y="0"/>
                    </a:moveTo>
                    <a:cubicBezTo>
                      <a:pt x="4373" y="0"/>
                      <a:pt x="1" y="6662"/>
                      <a:pt x="1" y="6662"/>
                    </a:cubicBezTo>
                    <a:cubicBezTo>
                      <a:pt x="1629" y="10529"/>
                      <a:pt x="10701" y="12450"/>
                      <a:pt x="17913" y="12450"/>
                    </a:cubicBezTo>
                    <a:cubicBezTo>
                      <a:pt x="18589" y="12450"/>
                      <a:pt x="19249" y="12433"/>
                      <a:pt x="19885" y="12399"/>
                    </a:cubicBezTo>
                    <a:cubicBezTo>
                      <a:pt x="24664" y="12160"/>
                      <a:pt x="27746" y="10515"/>
                      <a:pt x="27832" y="9967"/>
                    </a:cubicBezTo>
                    <a:cubicBezTo>
                      <a:pt x="28038" y="8546"/>
                      <a:pt x="24732" y="1489"/>
                      <a:pt x="14559" y="136"/>
                    </a:cubicBezTo>
                    <a:cubicBezTo>
                      <a:pt x="13855" y="43"/>
                      <a:pt x="13176" y="0"/>
                      <a:pt x="125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14"/>
              <p:cNvSpPr/>
              <p:nvPr/>
            </p:nvSpPr>
            <p:spPr>
              <a:xfrm>
                <a:off x="2591350" y="4330000"/>
                <a:ext cx="103700" cy="97025"/>
              </a:xfrm>
              <a:custGeom>
                <a:rect b="b" l="l" r="r" t="t"/>
                <a:pathLst>
                  <a:path extrusionOk="0" h="3881" w="4148">
                    <a:moveTo>
                      <a:pt x="1794" y="1"/>
                    </a:moveTo>
                    <a:cubicBezTo>
                      <a:pt x="966" y="1"/>
                      <a:pt x="239" y="167"/>
                      <a:pt x="277" y="540"/>
                    </a:cubicBezTo>
                    <a:cubicBezTo>
                      <a:pt x="345" y="1379"/>
                      <a:pt x="1390" y="1704"/>
                      <a:pt x="1390" y="1704"/>
                    </a:cubicBezTo>
                    <a:cubicBezTo>
                      <a:pt x="1390" y="1704"/>
                      <a:pt x="1407" y="1995"/>
                      <a:pt x="1407" y="2338"/>
                    </a:cubicBezTo>
                    <a:cubicBezTo>
                      <a:pt x="1407" y="2663"/>
                      <a:pt x="191" y="2406"/>
                      <a:pt x="71" y="3143"/>
                    </a:cubicBezTo>
                    <a:cubicBezTo>
                      <a:pt x="0" y="3577"/>
                      <a:pt x="1288" y="3881"/>
                      <a:pt x="2374" y="3881"/>
                    </a:cubicBezTo>
                    <a:cubicBezTo>
                      <a:pt x="3129" y="3881"/>
                      <a:pt x="3787" y="3734"/>
                      <a:pt x="3822" y="3383"/>
                    </a:cubicBezTo>
                    <a:cubicBezTo>
                      <a:pt x="3890" y="2835"/>
                      <a:pt x="2794" y="2526"/>
                      <a:pt x="2794" y="2526"/>
                    </a:cubicBezTo>
                    <a:cubicBezTo>
                      <a:pt x="2777" y="2269"/>
                      <a:pt x="2777" y="2013"/>
                      <a:pt x="2828" y="1773"/>
                    </a:cubicBezTo>
                    <a:cubicBezTo>
                      <a:pt x="2914" y="1379"/>
                      <a:pt x="4147" y="1516"/>
                      <a:pt x="4079" y="711"/>
                    </a:cubicBezTo>
                    <a:cubicBezTo>
                      <a:pt x="4031" y="263"/>
                      <a:pt x="2833" y="1"/>
                      <a:pt x="17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8" name="Google Shape;1068;p14"/>
          <p:cNvGrpSpPr/>
          <p:nvPr/>
        </p:nvGrpSpPr>
        <p:grpSpPr>
          <a:xfrm>
            <a:off x="8320587" y="3027267"/>
            <a:ext cx="924479" cy="690935"/>
            <a:chOff x="4829400" y="3625075"/>
            <a:chExt cx="800900" cy="598575"/>
          </a:xfrm>
        </p:grpSpPr>
        <p:sp>
          <p:nvSpPr>
            <p:cNvPr id="1069" name="Google Shape;1069;p14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4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4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" name="Google Shape;1080;p14"/>
          <p:cNvGrpSpPr/>
          <p:nvPr/>
        </p:nvGrpSpPr>
        <p:grpSpPr>
          <a:xfrm>
            <a:off x="7262200" y="4564063"/>
            <a:ext cx="1058375" cy="778925"/>
            <a:chOff x="3544875" y="238025"/>
            <a:chExt cx="1058375" cy="778925"/>
          </a:xfrm>
        </p:grpSpPr>
        <p:sp>
          <p:nvSpPr>
            <p:cNvPr id="1081" name="Google Shape;1081;p14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" name="Google Shape;1092;p14"/>
          <p:cNvGrpSpPr/>
          <p:nvPr/>
        </p:nvGrpSpPr>
        <p:grpSpPr>
          <a:xfrm>
            <a:off x="8203244" y="-127028"/>
            <a:ext cx="731094" cy="708917"/>
            <a:chOff x="3294600" y="4601775"/>
            <a:chExt cx="889300" cy="862325"/>
          </a:xfrm>
        </p:grpSpPr>
        <p:sp>
          <p:nvSpPr>
            <p:cNvPr id="1093" name="Google Shape;1093;p14"/>
            <p:cNvSpPr/>
            <p:nvPr/>
          </p:nvSpPr>
          <p:spPr>
            <a:xfrm>
              <a:off x="3294600" y="4601775"/>
              <a:ext cx="889300" cy="862325"/>
            </a:xfrm>
            <a:custGeom>
              <a:rect b="b" l="l" r="r" t="t"/>
              <a:pathLst>
                <a:path extrusionOk="0" h="34493" w="35572">
                  <a:moveTo>
                    <a:pt x="17448" y="0"/>
                  </a:moveTo>
                  <a:cubicBezTo>
                    <a:pt x="14543" y="0"/>
                    <a:pt x="11331" y="772"/>
                    <a:pt x="7530" y="2900"/>
                  </a:cubicBezTo>
                  <a:cubicBezTo>
                    <a:pt x="1" y="7098"/>
                    <a:pt x="222" y="17856"/>
                    <a:pt x="222" y="17856"/>
                  </a:cubicBezTo>
                  <a:cubicBezTo>
                    <a:pt x="324" y="21748"/>
                    <a:pt x="1768" y="29175"/>
                    <a:pt x="9518" y="32489"/>
                  </a:cubicBezTo>
                  <a:cubicBezTo>
                    <a:pt x="12617" y="33818"/>
                    <a:pt x="15238" y="34492"/>
                    <a:pt x="17697" y="34492"/>
                  </a:cubicBezTo>
                  <a:cubicBezTo>
                    <a:pt x="21402" y="34492"/>
                    <a:pt x="24743" y="32963"/>
                    <a:pt x="28808" y="29837"/>
                  </a:cubicBezTo>
                  <a:cubicBezTo>
                    <a:pt x="35572" y="24620"/>
                    <a:pt x="35028" y="17414"/>
                    <a:pt x="34025" y="12434"/>
                  </a:cubicBezTo>
                  <a:cubicBezTo>
                    <a:pt x="33022" y="7438"/>
                    <a:pt x="30473" y="3563"/>
                    <a:pt x="25375" y="1677"/>
                  </a:cubicBezTo>
                  <a:cubicBezTo>
                    <a:pt x="22850" y="743"/>
                    <a:pt x="20297" y="0"/>
                    <a:pt x="17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>
              <a:off x="3317550" y="4643275"/>
              <a:ext cx="840425" cy="758100"/>
            </a:xfrm>
            <a:custGeom>
              <a:rect b="b" l="l" r="r" t="t"/>
              <a:pathLst>
                <a:path extrusionOk="0" h="30324" w="33617">
                  <a:moveTo>
                    <a:pt x="16063" y="1"/>
                  </a:moveTo>
                  <a:cubicBezTo>
                    <a:pt x="12339" y="1"/>
                    <a:pt x="9915" y="954"/>
                    <a:pt x="7241" y="2600"/>
                  </a:cubicBezTo>
                  <a:cubicBezTo>
                    <a:pt x="4351" y="4367"/>
                    <a:pt x="2210" y="7019"/>
                    <a:pt x="1173" y="9551"/>
                  </a:cubicBezTo>
                  <a:cubicBezTo>
                    <a:pt x="137" y="12066"/>
                    <a:pt x="1" y="17454"/>
                    <a:pt x="1105" y="20785"/>
                  </a:cubicBezTo>
                  <a:cubicBezTo>
                    <a:pt x="2210" y="24099"/>
                    <a:pt x="6119" y="27957"/>
                    <a:pt x="6119" y="27957"/>
                  </a:cubicBezTo>
                  <a:cubicBezTo>
                    <a:pt x="6942" y="29405"/>
                    <a:pt x="11267" y="30323"/>
                    <a:pt x="15645" y="30323"/>
                  </a:cubicBezTo>
                  <a:cubicBezTo>
                    <a:pt x="18408" y="30323"/>
                    <a:pt x="21191" y="29958"/>
                    <a:pt x="23131" y="29129"/>
                  </a:cubicBezTo>
                  <a:cubicBezTo>
                    <a:pt x="28145" y="26988"/>
                    <a:pt x="30065" y="22994"/>
                    <a:pt x="31850" y="19595"/>
                  </a:cubicBezTo>
                  <a:cubicBezTo>
                    <a:pt x="33617" y="16196"/>
                    <a:pt x="31917" y="12134"/>
                    <a:pt x="31323" y="9772"/>
                  </a:cubicBezTo>
                  <a:cubicBezTo>
                    <a:pt x="30745" y="7409"/>
                    <a:pt x="29045" y="3857"/>
                    <a:pt x="26598" y="2464"/>
                  </a:cubicBezTo>
                  <a:cubicBezTo>
                    <a:pt x="24151" y="1053"/>
                    <a:pt x="21126" y="170"/>
                    <a:pt x="16911" y="17"/>
                  </a:cubicBezTo>
                  <a:cubicBezTo>
                    <a:pt x="16621" y="6"/>
                    <a:pt x="16338" y="1"/>
                    <a:pt x="16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>
              <a:off x="3302675" y="4672825"/>
              <a:ext cx="814950" cy="720550"/>
            </a:xfrm>
            <a:custGeom>
              <a:rect b="b" l="l" r="r" t="t"/>
              <a:pathLst>
                <a:path extrusionOk="0" h="28822" w="32598">
                  <a:moveTo>
                    <a:pt x="19125" y="0"/>
                  </a:moveTo>
                  <a:cubicBezTo>
                    <a:pt x="18687" y="0"/>
                    <a:pt x="18116" y="21"/>
                    <a:pt x="17285" y="41"/>
                  </a:cubicBezTo>
                  <a:cubicBezTo>
                    <a:pt x="13750" y="143"/>
                    <a:pt x="10810" y="636"/>
                    <a:pt x="7768" y="2505"/>
                  </a:cubicBezTo>
                  <a:cubicBezTo>
                    <a:pt x="4725" y="4375"/>
                    <a:pt x="2754" y="9864"/>
                    <a:pt x="2754" y="9864"/>
                  </a:cubicBezTo>
                  <a:cubicBezTo>
                    <a:pt x="1" y="14980"/>
                    <a:pt x="3536" y="23206"/>
                    <a:pt x="6884" y="25772"/>
                  </a:cubicBezTo>
                  <a:cubicBezTo>
                    <a:pt x="9142" y="27500"/>
                    <a:pt x="11447" y="28822"/>
                    <a:pt x="14842" y="28822"/>
                  </a:cubicBezTo>
                  <a:cubicBezTo>
                    <a:pt x="16455" y="28822"/>
                    <a:pt x="18314" y="28523"/>
                    <a:pt x="20531" y="27828"/>
                  </a:cubicBezTo>
                  <a:cubicBezTo>
                    <a:pt x="27397" y="25670"/>
                    <a:pt x="29470" y="21744"/>
                    <a:pt x="31034" y="18209"/>
                  </a:cubicBezTo>
                  <a:cubicBezTo>
                    <a:pt x="32597" y="14674"/>
                    <a:pt x="32020" y="10459"/>
                    <a:pt x="30830" y="7706"/>
                  </a:cubicBezTo>
                  <a:cubicBezTo>
                    <a:pt x="29657" y="4953"/>
                    <a:pt x="27499" y="2998"/>
                    <a:pt x="23573" y="1418"/>
                  </a:cubicBezTo>
                  <a:cubicBezTo>
                    <a:pt x="20570" y="222"/>
                    <a:pt x="20550" y="0"/>
                    <a:pt x="19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3404650" y="4741425"/>
              <a:ext cx="303400" cy="251650"/>
            </a:xfrm>
            <a:custGeom>
              <a:rect b="b" l="l" r="r" t="t"/>
              <a:pathLst>
                <a:path extrusionOk="0" h="10066" w="12136">
                  <a:moveTo>
                    <a:pt x="7357" y="0"/>
                  </a:moveTo>
                  <a:cubicBezTo>
                    <a:pt x="5622" y="0"/>
                    <a:pt x="1" y="5153"/>
                    <a:pt x="1" y="6628"/>
                  </a:cubicBezTo>
                  <a:cubicBezTo>
                    <a:pt x="1" y="8063"/>
                    <a:pt x="7668" y="10065"/>
                    <a:pt x="10312" y="10065"/>
                  </a:cubicBezTo>
                  <a:cubicBezTo>
                    <a:pt x="10704" y="10065"/>
                    <a:pt x="10986" y="10021"/>
                    <a:pt x="11115" y="9925"/>
                  </a:cubicBezTo>
                  <a:cubicBezTo>
                    <a:pt x="12135" y="9160"/>
                    <a:pt x="8651" y="1512"/>
                    <a:pt x="7767" y="186"/>
                  </a:cubicBezTo>
                  <a:cubicBezTo>
                    <a:pt x="7682" y="59"/>
                    <a:pt x="7542" y="0"/>
                    <a:pt x="7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3608400" y="4705275"/>
              <a:ext cx="179950" cy="269875"/>
            </a:xfrm>
            <a:custGeom>
              <a:rect b="b" l="l" r="r" t="t"/>
              <a:pathLst>
                <a:path extrusionOk="0" h="10795" w="7198">
                  <a:moveTo>
                    <a:pt x="5107" y="0"/>
                  </a:moveTo>
                  <a:cubicBezTo>
                    <a:pt x="3759" y="0"/>
                    <a:pt x="2025" y="508"/>
                    <a:pt x="1266" y="1004"/>
                  </a:cubicBezTo>
                  <a:cubicBezTo>
                    <a:pt x="1" y="1813"/>
                    <a:pt x="3558" y="10794"/>
                    <a:pt x="4525" y="10794"/>
                  </a:cubicBezTo>
                  <a:cubicBezTo>
                    <a:pt x="4532" y="10794"/>
                    <a:pt x="4539" y="10794"/>
                    <a:pt x="4546" y="10793"/>
                  </a:cubicBezTo>
                  <a:cubicBezTo>
                    <a:pt x="5498" y="10674"/>
                    <a:pt x="7197" y="2448"/>
                    <a:pt x="6891" y="868"/>
                  </a:cubicBezTo>
                  <a:cubicBezTo>
                    <a:pt x="6761" y="235"/>
                    <a:pt x="6023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4"/>
            <p:cNvSpPr/>
            <p:nvPr/>
          </p:nvSpPr>
          <p:spPr>
            <a:xfrm>
              <a:off x="3753900" y="4733200"/>
              <a:ext cx="216350" cy="248550"/>
            </a:xfrm>
            <a:custGeom>
              <a:rect b="b" l="l" r="r" t="t"/>
              <a:pathLst>
                <a:path extrusionOk="0" h="9942" w="8654">
                  <a:moveTo>
                    <a:pt x="2815" y="1"/>
                  </a:moveTo>
                  <a:cubicBezTo>
                    <a:pt x="2764" y="1"/>
                    <a:pt x="2715" y="2"/>
                    <a:pt x="2669" y="6"/>
                  </a:cubicBezTo>
                  <a:cubicBezTo>
                    <a:pt x="1003" y="141"/>
                    <a:pt x="256" y="9625"/>
                    <a:pt x="256" y="9625"/>
                  </a:cubicBezTo>
                  <a:cubicBezTo>
                    <a:pt x="256" y="9625"/>
                    <a:pt x="1" y="9829"/>
                    <a:pt x="324" y="9914"/>
                  </a:cubicBezTo>
                  <a:cubicBezTo>
                    <a:pt x="433" y="9934"/>
                    <a:pt x="543" y="9942"/>
                    <a:pt x="652" y="9942"/>
                  </a:cubicBezTo>
                  <a:cubicBezTo>
                    <a:pt x="730" y="9942"/>
                    <a:pt x="807" y="9938"/>
                    <a:pt x="884" y="9931"/>
                  </a:cubicBezTo>
                  <a:cubicBezTo>
                    <a:pt x="1972" y="9863"/>
                    <a:pt x="7648" y="4934"/>
                    <a:pt x="8158" y="3422"/>
                  </a:cubicBezTo>
                  <a:cubicBezTo>
                    <a:pt x="8654" y="1952"/>
                    <a:pt x="4560" y="1"/>
                    <a:pt x="28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4"/>
            <p:cNvSpPr/>
            <p:nvPr/>
          </p:nvSpPr>
          <p:spPr>
            <a:xfrm>
              <a:off x="3767925" y="4849550"/>
              <a:ext cx="305075" cy="178950"/>
            </a:xfrm>
            <a:custGeom>
              <a:rect b="b" l="l" r="r" t="t"/>
              <a:pathLst>
                <a:path extrusionOk="0" h="7158" w="12203">
                  <a:moveTo>
                    <a:pt x="8809" y="1"/>
                  </a:moveTo>
                  <a:cubicBezTo>
                    <a:pt x="6627" y="1"/>
                    <a:pt x="510" y="6160"/>
                    <a:pt x="510" y="6160"/>
                  </a:cubicBezTo>
                  <a:cubicBezTo>
                    <a:pt x="510" y="6160"/>
                    <a:pt x="0" y="6534"/>
                    <a:pt x="442" y="6993"/>
                  </a:cubicBezTo>
                  <a:cubicBezTo>
                    <a:pt x="556" y="7106"/>
                    <a:pt x="1217" y="7157"/>
                    <a:pt x="2161" y="7157"/>
                  </a:cubicBezTo>
                  <a:cubicBezTo>
                    <a:pt x="4899" y="7157"/>
                    <a:pt x="10010" y="6729"/>
                    <a:pt x="10945" y="6160"/>
                  </a:cubicBezTo>
                  <a:cubicBezTo>
                    <a:pt x="12203" y="5413"/>
                    <a:pt x="10809" y="1487"/>
                    <a:pt x="9297" y="161"/>
                  </a:cubicBezTo>
                  <a:cubicBezTo>
                    <a:pt x="9171" y="51"/>
                    <a:pt x="9006" y="1"/>
                    <a:pt x="8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4"/>
            <p:cNvSpPr/>
            <p:nvPr/>
          </p:nvSpPr>
          <p:spPr>
            <a:xfrm>
              <a:off x="3383825" y="4950450"/>
              <a:ext cx="287825" cy="167800"/>
            </a:xfrm>
            <a:custGeom>
              <a:rect b="b" l="l" r="r" t="t"/>
              <a:pathLst>
                <a:path extrusionOk="0" h="6712" w="11513">
                  <a:moveTo>
                    <a:pt x="1410" y="1"/>
                  </a:moveTo>
                  <a:cubicBezTo>
                    <a:pt x="1084" y="1"/>
                    <a:pt x="858" y="53"/>
                    <a:pt x="766" y="170"/>
                  </a:cubicBezTo>
                  <a:cubicBezTo>
                    <a:pt x="1" y="1122"/>
                    <a:pt x="188" y="6305"/>
                    <a:pt x="511" y="6679"/>
                  </a:cubicBezTo>
                  <a:cubicBezTo>
                    <a:pt x="529" y="6701"/>
                    <a:pt x="581" y="6712"/>
                    <a:pt x="662" y="6712"/>
                  </a:cubicBezTo>
                  <a:cubicBezTo>
                    <a:pt x="2012" y="6712"/>
                    <a:pt x="11512" y="3805"/>
                    <a:pt x="11320" y="3212"/>
                  </a:cubicBezTo>
                  <a:cubicBezTo>
                    <a:pt x="11156" y="2646"/>
                    <a:pt x="3737" y="1"/>
                    <a:pt x="1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4"/>
            <p:cNvSpPr/>
            <p:nvPr/>
          </p:nvSpPr>
          <p:spPr>
            <a:xfrm>
              <a:off x="3417300" y="5048075"/>
              <a:ext cx="276300" cy="287000"/>
            </a:xfrm>
            <a:custGeom>
              <a:rect b="b" l="l" r="r" t="t"/>
              <a:pathLst>
                <a:path extrusionOk="0" h="11480" w="11052">
                  <a:moveTo>
                    <a:pt x="10249" y="0"/>
                  </a:moveTo>
                  <a:cubicBezTo>
                    <a:pt x="8236" y="0"/>
                    <a:pt x="1" y="4701"/>
                    <a:pt x="259" y="5918"/>
                  </a:cubicBezTo>
                  <a:cubicBezTo>
                    <a:pt x="543" y="7254"/>
                    <a:pt x="6064" y="11480"/>
                    <a:pt x="8012" y="11480"/>
                  </a:cubicBezTo>
                  <a:cubicBezTo>
                    <a:pt x="8046" y="11480"/>
                    <a:pt x="8079" y="11478"/>
                    <a:pt x="8111" y="11476"/>
                  </a:cubicBezTo>
                  <a:cubicBezTo>
                    <a:pt x="9947" y="11340"/>
                    <a:pt x="11051" y="1550"/>
                    <a:pt x="10677" y="208"/>
                  </a:cubicBezTo>
                  <a:cubicBezTo>
                    <a:pt x="10636" y="65"/>
                    <a:pt x="10486" y="0"/>
                    <a:pt x="10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4"/>
            <p:cNvSpPr/>
            <p:nvPr/>
          </p:nvSpPr>
          <p:spPr>
            <a:xfrm>
              <a:off x="3661475" y="5066825"/>
              <a:ext cx="201650" cy="283050"/>
            </a:xfrm>
            <a:custGeom>
              <a:rect b="b" l="l" r="r" t="t"/>
              <a:pathLst>
                <a:path extrusionOk="0" h="11322" w="8066">
                  <a:moveTo>
                    <a:pt x="2338" y="1"/>
                  </a:moveTo>
                  <a:cubicBezTo>
                    <a:pt x="1380" y="1"/>
                    <a:pt x="180" y="10590"/>
                    <a:pt x="180" y="10590"/>
                  </a:cubicBezTo>
                  <a:cubicBezTo>
                    <a:pt x="0" y="11097"/>
                    <a:pt x="1080" y="11321"/>
                    <a:pt x="2430" y="11321"/>
                  </a:cubicBezTo>
                  <a:cubicBezTo>
                    <a:pt x="4018" y="11321"/>
                    <a:pt x="5980" y="11011"/>
                    <a:pt x="6706" y="10488"/>
                  </a:cubicBezTo>
                  <a:cubicBezTo>
                    <a:pt x="8065" y="9519"/>
                    <a:pt x="3375" y="563"/>
                    <a:pt x="2406" y="19"/>
                  </a:cubicBezTo>
                  <a:cubicBezTo>
                    <a:pt x="2384" y="6"/>
                    <a:pt x="2361" y="1"/>
                    <a:pt x="2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4"/>
            <p:cNvSpPr/>
            <p:nvPr/>
          </p:nvSpPr>
          <p:spPr>
            <a:xfrm>
              <a:off x="3755600" y="5053825"/>
              <a:ext cx="235450" cy="251075"/>
            </a:xfrm>
            <a:custGeom>
              <a:rect b="b" l="l" r="r" t="t"/>
              <a:pathLst>
                <a:path extrusionOk="0" h="10043" w="9418">
                  <a:moveTo>
                    <a:pt x="746" y="1"/>
                  </a:moveTo>
                  <a:cubicBezTo>
                    <a:pt x="720" y="1"/>
                    <a:pt x="698" y="4"/>
                    <a:pt x="680" y="12"/>
                  </a:cubicBezTo>
                  <a:cubicBezTo>
                    <a:pt x="1" y="318"/>
                    <a:pt x="4045" y="9682"/>
                    <a:pt x="4011" y="9852"/>
                  </a:cubicBezTo>
                  <a:cubicBezTo>
                    <a:pt x="3985" y="9984"/>
                    <a:pt x="4053" y="10042"/>
                    <a:pt x="4192" y="10042"/>
                  </a:cubicBezTo>
                  <a:cubicBezTo>
                    <a:pt x="5021" y="10042"/>
                    <a:pt x="8360" y="7938"/>
                    <a:pt x="8855" y="6657"/>
                  </a:cubicBezTo>
                  <a:cubicBezTo>
                    <a:pt x="9418" y="5183"/>
                    <a:pt x="17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4"/>
            <p:cNvSpPr/>
            <p:nvPr/>
          </p:nvSpPr>
          <p:spPr>
            <a:xfrm>
              <a:off x="3778550" y="5028425"/>
              <a:ext cx="282925" cy="139400"/>
            </a:xfrm>
            <a:custGeom>
              <a:rect b="b" l="l" r="r" t="t"/>
              <a:pathLst>
                <a:path extrusionOk="0" h="5576" w="11317">
                  <a:moveTo>
                    <a:pt x="9173" y="0"/>
                  </a:moveTo>
                  <a:cubicBezTo>
                    <a:pt x="6338" y="0"/>
                    <a:pt x="1559" y="573"/>
                    <a:pt x="918" y="739"/>
                  </a:cubicBezTo>
                  <a:cubicBezTo>
                    <a:pt x="0" y="977"/>
                    <a:pt x="8668" y="5532"/>
                    <a:pt x="8668" y="5532"/>
                  </a:cubicBezTo>
                  <a:cubicBezTo>
                    <a:pt x="8707" y="5561"/>
                    <a:pt x="8749" y="5575"/>
                    <a:pt x="8794" y="5575"/>
                  </a:cubicBezTo>
                  <a:cubicBezTo>
                    <a:pt x="9586" y="5575"/>
                    <a:pt x="11316" y="1315"/>
                    <a:pt x="11268" y="399"/>
                  </a:cubicBezTo>
                  <a:cubicBezTo>
                    <a:pt x="11258" y="107"/>
                    <a:pt x="10396" y="0"/>
                    <a:pt x="9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14"/>
          <p:cNvGrpSpPr/>
          <p:nvPr/>
        </p:nvGrpSpPr>
        <p:grpSpPr>
          <a:xfrm>
            <a:off x="1835376" y="-203325"/>
            <a:ext cx="588475" cy="504700"/>
            <a:chOff x="1755275" y="2954425"/>
            <a:chExt cx="588475" cy="504700"/>
          </a:xfrm>
        </p:grpSpPr>
        <p:sp>
          <p:nvSpPr>
            <p:cNvPr id="1106" name="Google Shape;1106;p14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4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4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4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4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4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4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" name="Google Shape;1113;p14"/>
          <p:cNvGrpSpPr/>
          <p:nvPr/>
        </p:nvGrpSpPr>
        <p:grpSpPr>
          <a:xfrm>
            <a:off x="322937" y="83138"/>
            <a:ext cx="689444" cy="694970"/>
            <a:chOff x="2730425" y="489525"/>
            <a:chExt cx="686150" cy="691650"/>
          </a:xfrm>
        </p:grpSpPr>
        <p:sp>
          <p:nvSpPr>
            <p:cNvPr id="1114" name="Google Shape;1114;p14"/>
            <p:cNvSpPr/>
            <p:nvPr/>
          </p:nvSpPr>
          <p:spPr>
            <a:xfrm>
              <a:off x="2730425" y="539825"/>
              <a:ext cx="686150" cy="641350"/>
            </a:xfrm>
            <a:custGeom>
              <a:rect b="b" l="l" r="r" t="t"/>
              <a:pathLst>
                <a:path extrusionOk="0" h="25654" w="27446">
                  <a:moveTo>
                    <a:pt x="18239" y="1"/>
                  </a:moveTo>
                  <a:cubicBezTo>
                    <a:pt x="17801" y="1"/>
                    <a:pt x="17351" y="55"/>
                    <a:pt x="16892" y="168"/>
                  </a:cubicBezTo>
                  <a:cubicBezTo>
                    <a:pt x="13866" y="916"/>
                    <a:pt x="12456" y="3160"/>
                    <a:pt x="9108" y="4485"/>
                  </a:cubicBezTo>
                  <a:cubicBezTo>
                    <a:pt x="5760" y="5811"/>
                    <a:pt x="117" y="6202"/>
                    <a:pt x="49" y="12881"/>
                  </a:cubicBezTo>
                  <a:cubicBezTo>
                    <a:pt x="0" y="19322"/>
                    <a:pt x="8803" y="25653"/>
                    <a:pt x="13089" y="25653"/>
                  </a:cubicBezTo>
                  <a:cubicBezTo>
                    <a:pt x="13247" y="25653"/>
                    <a:pt x="13398" y="25645"/>
                    <a:pt x="13544" y="25627"/>
                  </a:cubicBezTo>
                  <a:cubicBezTo>
                    <a:pt x="17163" y="25185"/>
                    <a:pt x="17928" y="21735"/>
                    <a:pt x="17928" y="21735"/>
                  </a:cubicBezTo>
                  <a:cubicBezTo>
                    <a:pt x="17928" y="21735"/>
                    <a:pt x="18352" y="22074"/>
                    <a:pt x="19468" y="22074"/>
                  </a:cubicBezTo>
                  <a:cubicBezTo>
                    <a:pt x="20156" y="22074"/>
                    <a:pt x="21106" y="21946"/>
                    <a:pt x="22381" y="21531"/>
                  </a:cubicBezTo>
                  <a:cubicBezTo>
                    <a:pt x="25712" y="20444"/>
                    <a:pt x="27446" y="14852"/>
                    <a:pt x="26001" y="9006"/>
                  </a:cubicBezTo>
                  <a:cubicBezTo>
                    <a:pt x="24727" y="3772"/>
                    <a:pt x="21881" y="1"/>
                    <a:pt x="18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4"/>
            <p:cNvSpPr/>
            <p:nvPr/>
          </p:nvSpPr>
          <p:spPr>
            <a:xfrm>
              <a:off x="2899475" y="600950"/>
              <a:ext cx="147450" cy="94700"/>
            </a:xfrm>
            <a:custGeom>
              <a:rect b="b" l="l" r="r" t="t"/>
              <a:pathLst>
                <a:path extrusionOk="0" h="3788" w="5898">
                  <a:moveTo>
                    <a:pt x="5898" y="1"/>
                  </a:moveTo>
                  <a:cubicBezTo>
                    <a:pt x="4810" y="834"/>
                    <a:pt x="3603" y="1513"/>
                    <a:pt x="2346" y="2040"/>
                  </a:cubicBezTo>
                  <a:cubicBezTo>
                    <a:pt x="1632" y="2329"/>
                    <a:pt x="833" y="2567"/>
                    <a:pt x="0" y="2822"/>
                  </a:cubicBezTo>
                  <a:cubicBezTo>
                    <a:pt x="1039" y="3194"/>
                    <a:pt x="2859" y="3788"/>
                    <a:pt x="3867" y="3788"/>
                  </a:cubicBezTo>
                  <a:cubicBezTo>
                    <a:pt x="4196" y="3788"/>
                    <a:pt x="4438" y="3724"/>
                    <a:pt x="4538" y="3570"/>
                  </a:cubicBezTo>
                  <a:cubicBezTo>
                    <a:pt x="5167" y="2465"/>
                    <a:pt x="5626" y="1258"/>
                    <a:pt x="5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4"/>
            <p:cNvSpPr/>
            <p:nvPr/>
          </p:nvSpPr>
          <p:spPr>
            <a:xfrm>
              <a:off x="2903300" y="489525"/>
              <a:ext cx="98675" cy="185800"/>
            </a:xfrm>
            <a:custGeom>
              <a:rect b="b" l="l" r="r" t="t"/>
              <a:pathLst>
                <a:path extrusionOk="0" h="7432" w="3947">
                  <a:moveTo>
                    <a:pt x="1813" y="1"/>
                  </a:moveTo>
                  <a:cubicBezTo>
                    <a:pt x="1481" y="1"/>
                    <a:pt x="1167" y="59"/>
                    <a:pt x="935" y="192"/>
                  </a:cubicBezTo>
                  <a:cubicBezTo>
                    <a:pt x="0" y="702"/>
                    <a:pt x="952" y="1671"/>
                    <a:pt x="952" y="1671"/>
                  </a:cubicBezTo>
                  <a:cubicBezTo>
                    <a:pt x="816" y="2979"/>
                    <a:pt x="2822" y="7279"/>
                    <a:pt x="3043" y="7432"/>
                  </a:cubicBezTo>
                  <a:lnTo>
                    <a:pt x="3620" y="7058"/>
                  </a:lnTo>
                  <a:cubicBezTo>
                    <a:pt x="2635" y="5461"/>
                    <a:pt x="2295" y="3115"/>
                    <a:pt x="2448" y="2554"/>
                  </a:cubicBezTo>
                  <a:cubicBezTo>
                    <a:pt x="2601" y="1977"/>
                    <a:pt x="3145" y="1892"/>
                    <a:pt x="3603" y="1110"/>
                  </a:cubicBezTo>
                  <a:cubicBezTo>
                    <a:pt x="3946" y="513"/>
                    <a:pt x="2798" y="1"/>
                    <a:pt x="1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4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4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4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4"/>
            <p:cNvSpPr/>
            <p:nvPr/>
          </p:nvSpPr>
          <p:spPr>
            <a:xfrm>
              <a:off x="3000375" y="804525"/>
              <a:ext cx="62675" cy="65825"/>
            </a:xfrm>
            <a:custGeom>
              <a:rect b="b" l="l" r="r" t="t"/>
              <a:pathLst>
                <a:path extrusionOk="0" h="2633" w="2507">
                  <a:moveTo>
                    <a:pt x="1475" y="1"/>
                  </a:moveTo>
                  <a:cubicBezTo>
                    <a:pt x="1418" y="1"/>
                    <a:pt x="1359" y="27"/>
                    <a:pt x="1301" y="83"/>
                  </a:cubicBezTo>
                  <a:cubicBezTo>
                    <a:pt x="1165" y="219"/>
                    <a:pt x="0" y="2633"/>
                    <a:pt x="1287" y="2633"/>
                  </a:cubicBezTo>
                  <a:cubicBezTo>
                    <a:pt x="1292" y="2633"/>
                    <a:pt x="1296" y="2633"/>
                    <a:pt x="1301" y="2633"/>
                  </a:cubicBezTo>
                  <a:cubicBezTo>
                    <a:pt x="2507" y="2617"/>
                    <a:pt x="2053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4"/>
            <p:cNvSpPr/>
            <p:nvPr/>
          </p:nvSpPr>
          <p:spPr>
            <a:xfrm>
              <a:off x="3075375" y="783600"/>
              <a:ext cx="66175" cy="54800"/>
            </a:xfrm>
            <a:custGeom>
              <a:rect b="b" l="l" r="r" t="t"/>
              <a:pathLst>
                <a:path extrusionOk="0" h="2192" w="2647">
                  <a:moveTo>
                    <a:pt x="251" y="1"/>
                  </a:moveTo>
                  <a:cubicBezTo>
                    <a:pt x="101" y="1"/>
                    <a:pt x="4" y="72"/>
                    <a:pt x="0" y="241"/>
                  </a:cubicBezTo>
                  <a:cubicBezTo>
                    <a:pt x="0" y="373"/>
                    <a:pt x="685" y="2192"/>
                    <a:pt x="1485" y="2192"/>
                  </a:cubicBezTo>
                  <a:cubicBezTo>
                    <a:pt x="1611" y="2192"/>
                    <a:pt x="1740" y="2146"/>
                    <a:pt x="1870" y="2042"/>
                  </a:cubicBezTo>
                  <a:cubicBezTo>
                    <a:pt x="2647" y="1418"/>
                    <a:pt x="92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3043075" y="775575"/>
              <a:ext cx="75125" cy="106575"/>
            </a:xfrm>
            <a:custGeom>
              <a:rect b="b" l="l" r="r" t="t"/>
              <a:pathLst>
                <a:path extrusionOk="0" h="4263" w="3005">
                  <a:moveTo>
                    <a:pt x="9" y="1"/>
                  </a:moveTo>
                  <a:cubicBezTo>
                    <a:pt x="6" y="1"/>
                    <a:pt x="3" y="1"/>
                    <a:pt x="1" y="1"/>
                  </a:cubicBezTo>
                  <a:cubicBezTo>
                    <a:pt x="1" y="1"/>
                    <a:pt x="1038" y="4263"/>
                    <a:pt x="1969" y="4263"/>
                  </a:cubicBezTo>
                  <a:cubicBezTo>
                    <a:pt x="1998" y="4263"/>
                    <a:pt x="2028" y="4259"/>
                    <a:pt x="2057" y="4250"/>
                  </a:cubicBezTo>
                  <a:cubicBezTo>
                    <a:pt x="3005" y="3962"/>
                    <a:pt x="633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" name="Google Shape;1123;p14"/>
          <p:cNvSpPr txBox="1"/>
          <p:nvPr>
            <p:ph type="title"/>
          </p:nvPr>
        </p:nvSpPr>
        <p:spPr>
          <a:xfrm>
            <a:off x="1100750" y="3428201"/>
            <a:ext cx="34713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1124" name="Google Shape;1124;p14"/>
          <p:cNvSpPr txBox="1"/>
          <p:nvPr>
            <p:ph idx="1" type="subTitle"/>
          </p:nvPr>
        </p:nvSpPr>
        <p:spPr>
          <a:xfrm>
            <a:off x="1100750" y="1280750"/>
            <a:ext cx="3471300" cy="19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15"/>
          <p:cNvSpPr/>
          <p:nvPr/>
        </p:nvSpPr>
        <p:spPr>
          <a:xfrm>
            <a:off x="0" y="-709678"/>
            <a:ext cx="6501357" cy="8977085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7" name="Google Shape;1127;p15"/>
          <p:cNvGrpSpPr/>
          <p:nvPr/>
        </p:nvGrpSpPr>
        <p:grpSpPr>
          <a:xfrm>
            <a:off x="157116" y="74732"/>
            <a:ext cx="970450" cy="929550"/>
            <a:chOff x="4644875" y="480450"/>
            <a:chExt cx="970450" cy="929550"/>
          </a:xfrm>
        </p:grpSpPr>
        <p:sp>
          <p:nvSpPr>
            <p:cNvPr id="1128" name="Google Shape;1128;p15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5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5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5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5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5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5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5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" name="Google Shape;1136;p15"/>
          <p:cNvGrpSpPr/>
          <p:nvPr/>
        </p:nvGrpSpPr>
        <p:grpSpPr>
          <a:xfrm flipH="1">
            <a:off x="8876521" y="2571549"/>
            <a:ext cx="457429" cy="570580"/>
            <a:chOff x="2950525" y="4361225"/>
            <a:chExt cx="324625" cy="404925"/>
          </a:xfrm>
        </p:grpSpPr>
        <p:sp>
          <p:nvSpPr>
            <p:cNvPr id="1137" name="Google Shape;1137;p15"/>
            <p:cNvSpPr/>
            <p:nvPr/>
          </p:nvSpPr>
          <p:spPr>
            <a:xfrm>
              <a:off x="3029350" y="4562650"/>
              <a:ext cx="245800" cy="203500"/>
            </a:xfrm>
            <a:custGeom>
              <a:rect b="b" l="l" r="r" t="t"/>
              <a:pathLst>
                <a:path extrusionOk="0" h="8140" w="9832">
                  <a:moveTo>
                    <a:pt x="5893" y="0"/>
                  </a:moveTo>
                  <a:cubicBezTo>
                    <a:pt x="5454" y="0"/>
                    <a:pt x="5000" y="103"/>
                    <a:pt x="4544" y="335"/>
                  </a:cubicBezTo>
                  <a:lnTo>
                    <a:pt x="3150" y="1508"/>
                  </a:lnTo>
                  <a:cubicBezTo>
                    <a:pt x="3150" y="1508"/>
                    <a:pt x="3148" y="1508"/>
                    <a:pt x="3143" y="1508"/>
                  </a:cubicBezTo>
                  <a:cubicBezTo>
                    <a:pt x="3016" y="1508"/>
                    <a:pt x="1125" y="1540"/>
                    <a:pt x="567" y="3412"/>
                  </a:cubicBezTo>
                  <a:cubicBezTo>
                    <a:pt x="0" y="5294"/>
                    <a:pt x="1426" y="8140"/>
                    <a:pt x="4412" y="8140"/>
                  </a:cubicBezTo>
                  <a:cubicBezTo>
                    <a:pt x="4472" y="8140"/>
                    <a:pt x="4533" y="8139"/>
                    <a:pt x="4595" y="8136"/>
                  </a:cubicBezTo>
                  <a:cubicBezTo>
                    <a:pt x="7722" y="8000"/>
                    <a:pt x="9659" y="6182"/>
                    <a:pt x="9761" y="4159"/>
                  </a:cubicBezTo>
                  <a:cubicBezTo>
                    <a:pt x="9832" y="2479"/>
                    <a:pt x="8048" y="0"/>
                    <a:pt x="5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5"/>
            <p:cNvSpPr/>
            <p:nvPr/>
          </p:nvSpPr>
          <p:spPr>
            <a:xfrm>
              <a:off x="3047075" y="4573000"/>
              <a:ext cx="226275" cy="161625"/>
            </a:xfrm>
            <a:custGeom>
              <a:rect b="b" l="l" r="r" t="t"/>
              <a:pathLst>
                <a:path extrusionOk="0" h="6465" w="9051">
                  <a:moveTo>
                    <a:pt x="5226" y="1"/>
                  </a:moveTo>
                  <a:cubicBezTo>
                    <a:pt x="5182" y="1"/>
                    <a:pt x="5137" y="3"/>
                    <a:pt x="5092" y="6"/>
                  </a:cubicBezTo>
                  <a:cubicBezTo>
                    <a:pt x="3308" y="142"/>
                    <a:pt x="3750" y="1740"/>
                    <a:pt x="2781" y="1774"/>
                  </a:cubicBezTo>
                  <a:cubicBezTo>
                    <a:pt x="1812" y="1791"/>
                    <a:pt x="521" y="1825"/>
                    <a:pt x="215" y="3439"/>
                  </a:cubicBezTo>
                  <a:cubicBezTo>
                    <a:pt x="1" y="4569"/>
                    <a:pt x="1326" y="6464"/>
                    <a:pt x="3358" y="6464"/>
                  </a:cubicBezTo>
                  <a:cubicBezTo>
                    <a:pt x="4230" y="6464"/>
                    <a:pt x="5232" y="6115"/>
                    <a:pt x="6299" y="5207"/>
                  </a:cubicBezTo>
                  <a:cubicBezTo>
                    <a:pt x="9050" y="2903"/>
                    <a:pt x="7001" y="1"/>
                    <a:pt x="5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5"/>
            <p:cNvSpPr/>
            <p:nvPr/>
          </p:nvSpPr>
          <p:spPr>
            <a:xfrm>
              <a:off x="2950525" y="4361225"/>
              <a:ext cx="176275" cy="256125"/>
            </a:xfrm>
            <a:custGeom>
              <a:rect b="b" l="l" r="r" t="t"/>
              <a:pathLst>
                <a:path extrusionOk="0" h="10245" w="7051">
                  <a:moveTo>
                    <a:pt x="1063" y="1"/>
                  </a:moveTo>
                  <a:cubicBezTo>
                    <a:pt x="516" y="1"/>
                    <a:pt x="0" y="1394"/>
                    <a:pt x="355" y="1764"/>
                  </a:cubicBezTo>
                  <a:cubicBezTo>
                    <a:pt x="478" y="1882"/>
                    <a:pt x="624" y="1922"/>
                    <a:pt x="767" y="1922"/>
                  </a:cubicBezTo>
                  <a:cubicBezTo>
                    <a:pt x="1079" y="1922"/>
                    <a:pt x="1374" y="1730"/>
                    <a:pt x="1374" y="1730"/>
                  </a:cubicBezTo>
                  <a:cubicBezTo>
                    <a:pt x="1374" y="1730"/>
                    <a:pt x="5453" y="2461"/>
                    <a:pt x="6626" y="10245"/>
                  </a:cubicBezTo>
                  <a:lnTo>
                    <a:pt x="7051" y="10109"/>
                  </a:lnTo>
                  <a:cubicBezTo>
                    <a:pt x="7051" y="10109"/>
                    <a:pt x="6099" y="3005"/>
                    <a:pt x="1578" y="1254"/>
                  </a:cubicBezTo>
                  <a:cubicBezTo>
                    <a:pt x="1578" y="1254"/>
                    <a:pt x="1731" y="201"/>
                    <a:pt x="1154" y="14"/>
                  </a:cubicBezTo>
                  <a:cubicBezTo>
                    <a:pt x="1123" y="5"/>
                    <a:pt x="1093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" name="Google Shape;1140;p15"/>
          <p:cNvGrpSpPr/>
          <p:nvPr/>
        </p:nvGrpSpPr>
        <p:grpSpPr>
          <a:xfrm flipH="1">
            <a:off x="-395935" y="1539701"/>
            <a:ext cx="800900" cy="598575"/>
            <a:chOff x="4829400" y="3625075"/>
            <a:chExt cx="800900" cy="598575"/>
          </a:xfrm>
        </p:grpSpPr>
        <p:sp>
          <p:nvSpPr>
            <p:cNvPr id="1141" name="Google Shape;1141;p15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15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5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5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5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5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5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5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5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5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5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" name="Google Shape;1152;p15"/>
          <p:cNvGrpSpPr/>
          <p:nvPr/>
        </p:nvGrpSpPr>
        <p:grpSpPr>
          <a:xfrm flipH="1">
            <a:off x="428159" y="4171015"/>
            <a:ext cx="588450" cy="570600"/>
            <a:chOff x="3294600" y="4601775"/>
            <a:chExt cx="889300" cy="862325"/>
          </a:xfrm>
        </p:grpSpPr>
        <p:sp>
          <p:nvSpPr>
            <p:cNvPr id="1153" name="Google Shape;1153;p15"/>
            <p:cNvSpPr/>
            <p:nvPr/>
          </p:nvSpPr>
          <p:spPr>
            <a:xfrm>
              <a:off x="3294600" y="4601775"/>
              <a:ext cx="889300" cy="862325"/>
            </a:xfrm>
            <a:custGeom>
              <a:rect b="b" l="l" r="r" t="t"/>
              <a:pathLst>
                <a:path extrusionOk="0" h="34493" w="35572">
                  <a:moveTo>
                    <a:pt x="17448" y="0"/>
                  </a:moveTo>
                  <a:cubicBezTo>
                    <a:pt x="14543" y="0"/>
                    <a:pt x="11331" y="772"/>
                    <a:pt x="7530" y="2900"/>
                  </a:cubicBezTo>
                  <a:cubicBezTo>
                    <a:pt x="1" y="7098"/>
                    <a:pt x="222" y="17856"/>
                    <a:pt x="222" y="17856"/>
                  </a:cubicBezTo>
                  <a:cubicBezTo>
                    <a:pt x="324" y="21748"/>
                    <a:pt x="1768" y="29175"/>
                    <a:pt x="9518" y="32489"/>
                  </a:cubicBezTo>
                  <a:cubicBezTo>
                    <a:pt x="12617" y="33818"/>
                    <a:pt x="15238" y="34492"/>
                    <a:pt x="17697" y="34492"/>
                  </a:cubicBezTo>
                  <a:cubicBezTo>
                    <a:pt x="21402" y="34492"/>
                    <a:pt x="24743" y="32963"/>
                    <a:pt x="28808" y="29837"/>
                  </a:cubicBezTo>
                  <a:cubicBezTo>
                    <a:pt x="35572" y="24620"/>
                    <a:pt x="35028" y="17414"/>
                    <a:pt x="34025" y="12434"/>
                  </a:cubicBezTo>
                  <a:cubicBezTo>
                    <a:pt x="33022" y="7438"/>
                    <a:pt x="30473" y="3563"/>
                    <a:pt x="25375" y="1677"/>
                  </a:cubicBezTo>
                  <a:cubicBezTo>
                    <a:pt x="22850" y="743"/>
                    <a:pt x="20297" y="0"/>
                    <a:pt x="17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5"/>
            <p:cNvSpPr/>
            <p:nvPr/>
          </p:nvSpPr>
          <p:spPr>
            <a:xfrm>
              <a:off x="3317550" y="4643275"/>
              <a:ext cx="840425" cy="758100"/>
            </a:xfrm>
            <a:custGeom>
              <a:rect b="b" l="l" r="r" t="t"/>
              <a:pathLst>
                <a:path extrusionOk="0" h="30324" w="33617">
                  <a:moveTo>
                    <a:pt x="16063" y="1"/>
                  </a:moveTo>
                  <a:cubicBezTo>
                    <a:pt x="12339" y="1"/>
                    <a:pt x="9915" y="954"/>
                    <a:pt x="7241" y="2600"/>
                  </a:cubicBezTo>
                  <a:cubicBezTo>
                    <a:pt x="4351" y="4367"/>
                    <a:pt x="2210" y="7019"/>
                    <a:pt x="1173" y="9551"/>
                  </a:cubicBezTo>
                  <a:cubicBezTo>
                    <a:pt x="137" y="12066"/>
                    <a:pt x="1" y="17454"/>
                    <a:pt x="1105" y="20785"/>
                  </a:cubicBezTo>
                  <a:cubicBezTo>
                    <a:pt x="2210" y="24099"/>
                    <a:pt x="6119" y="27957"/>
                    <a:pt x="6119" y="27957"/>
                  </a:cubicBezTo>
                  <a:cubicBezTo>
                    <a:pt x="6942" y="29405"/>
                    <a:pt x="11267" y="30323"/>
                    <a:pt x="15645" y="30323"/>
                  </a:cubicBezTo>
                  <a:cubicBezTo>
                    <a:pt x="18408" y="30323"/>
                    <a:pt x="21191" y="29958"/>
                    <a:pt x="23131" y="29129"/>
                  </a:cubicBezTo>
                  <a:cubicBezTo>
                    <a:pt x="28145" y="26988"/>
                    <a:pt x="30065" y="22994"/>
                    <a:pt x="31850" y="19595"/>
                  </a:cubicBezTo>
                  <a:cubicBezTo>
                    <a:pt x="33617" y="16196"/>
                    <a:pt x="31917" y="12134"/>
                    <a:pt x="31323" y="9772"/>
                  </a:cubicBezTo>
                  <a:cubicBezTo>
                    <a:pt x="30745" y="7409"/>
                    <a:pt x="29045" y="3857"/>
                    <a:pt x="26598" y="2464"/>
                  </a:cubicBezTo>
                  <a:cubicBezTo>
                    <a:pt x="24151" y="1053"/>
                    <a:pt x="21126" y="170"/>
                    <a:pt x="16911" y="17"/>
                  </a:cubicBezTo>
                  <a:cubicBezTo>
                    <a:pt x="16621" y="6"/>
                    <a:pt x="16338" y="1"/>
                    <a:pt x="16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5"/>
            <p:cNvSpPr/>
            <p:nvPr/>
          </p:nvSpPr>
          <p:spPr>
            <a:xfrm>
              <a:off x="3302675" y="4672825"/>
              <a:ext cx="814950" cy="720550"/>
            </a:xfrm>
            <a:custGeom>
              <a:rect b="b" l="l" r="r" t="t"/>
              <a:pathLst>
                <a:path extrusionOk="0" h="28822" w="32598">
                  <a:moveTo>
                    <a:pt x="19125" y="0"/>
                  </a:moveTo>
                  <a:cubicBezTo>
                    <a:pt x="18687" y="0"/>
                    <a:pt x="18116" y="21"/>
                    <a:pt x="17285" y="41"/>
                  </a:cubicBezTo>
                  <a:cubicBezTo>
                    <a:pt x="13750" y="143"/>
                    <a:pt x="10810" y="636"/>
                    <a:pt x="7768" y="2505"/>
                  </a:cubicBezTo>
                  <a:cubicBezTo>
                    <a:pt x="4725" y="4375"/>
                    <a:pt x="2754" y="9864"/>
                    <a:pt x="2754" y="9864"/>
                  </a:cubicBezTo>
                  <a:cubicBezTo>
                    <a:pt x="1" y="14980"/>
                    <a:pt x="3536" y="23206"/>
                    <a:pt x="6884" y="25772"/>
                  </a:cubicBezTo>
                  <a:cubicBezTo>
                    <a:pt x="9142" y="27500"/>
                    <a:pt x="11447" y="28822"/>
                    <a:pt x="14842" y="28822"/>
                  </a:cubicBezTo>
                  <a:cubicBezTo>
                    <a:pt x="16455" y="28822"/>
                    <a:pt x="18314" y="28523"/>
                    <a:pt x="20531" y="27828"/>
                  </a:cubicBezTo>
                  <a:cubicBezTo>
                    <a:pt x="27397" y="25670"/>
                    <a:pt x="29470" y="21744"/>
                    <a:pt x="31034" y="18209"/>
                  </a:cubicBezTo>
                  <a:cubicBezTo>
                    <a:pt x="32597" y="14674"/>
                    <a:pt x="32020" y="10459"/>
                    <a:pt x="30830" y="7706"/>
                  </a:cubicBezTo>
                  <a:cubicBezTo>
                    <a:pt x="29657" y="4953"/>
                    <a:pt x="27499" y="2998"/>
                    <a:pt x="23573" y="1418"/>
                  </a:cubicBezTo>
                  <a:cubicBezTo>
                    <a:pt x="20570" y="222"/>
                    <a:pt x="20550" y="0"/>
                    <a:pt x="19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5"/>
            <p:cNvSpPr/>
            <p:nvPr/>
          </p:nvSpPr>
          <p:spPr>
            <a:xfrm>
              <a:off x="3404650" y="4741425"/>
              <a:ext cx="303400" cy="251650"/>
            </a:xfrm>
            <a:custGeom>
              <a:rect b="b" l="l" r="r" t="t"/>
              <a:pathLst>
                <a:path extrusionOk="0" h="10066" w="12136">
                  <a:moveTo>
                    <a:pt x="7357" y="0"/>
                  </a:moveTo>
                  <a:cubicBezTo>
                    <a:pt x="5622" y="0"/>
                    <a:pt x="1" y="5153"/>
                    <a:pt x="1" y="6628"/>
                  </a:cubicBezTo>
                  <a:cubicBezTo>
                    <a:pt x="1" y="8063"/>
                    <a:pt x="7668" y="10065"/>
                    <a:pt x="10312" y="10065"/>
                  </a:cubicBezTo>
                  <a:cubicBezTo>
                    <a:pt x="10704" y="10065"/>
                    <a:pt x="10986" y="10021"/>
                    <a:pt x="11115" y="9925"/>
                  </a:cubicBezTo>
                  <a:cubicBezTo>
                    <a:pt x="12135" y="9160"/>
                    <a:pt x="8651" y="1512"/>
                    <a:pt x="7767" y="186"/>
                  </a:cubicBezTo>
                  <a:cubicBezTo>
                    <a:pt x="7682" y="59"/>
                    <a:pt x="7542" y="0"/>
                    <a:pt x="7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5"/>
            <p:cNvSpPr/>
            <p:nvPr/>
          </p:nvSpPr>
          <p:spPr>
            <a:xfrm>
              <a:off x="3608400" y="4705275"/>
              <a:ext cx="179950" cy="269875"/>
            </a:xfrm>
            <a:custGeom>
              <a:rect b="b" l="l" r="r" t="t"/>
              <a:pathLst>
                <a:path extrusionOk="0" h="10795" w="7198">
                  <a:moveTo>
                    <a:pt x="5107" y="0"/>
                  </a:moveTo>
                  <a:cubicBezTo>
                    <a:pt x="3759" y="0"/>
                    <a:pt x="2025" y="508"/>
                    <a:pt x="1266" y="1004"/>
                  </a:cubicBezTo>
                  <a:cubicBezTo>
                    <a:pt x="1" y="1813"/>
                    <a:pt x="3558" y="10794"/>
                    <a:pt x="4525" y="10794"/>
                  </a:cubicBezTo>
                  <a:cubicBezTo>
                    <a:pt x="4532" y="10794"/>
                    <a:pt x="4539" y="10794"/>
                    <a:pt x="4546" y="10793"/>
                  </a:cubicBezTo>
                  <a:cubicBezTo>
                    <a:pt x="5498" y="10674"/>
                    <a:pt x="7197" y="2448"/>
                    <a:pt x="6891" y="868"/>
                  </a:cubicBezTo>
                  <a:cubicBezTo>
                    <a:pt x="6761" y="235"/>
                    <a:pt x="6023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5"/>
            <p:cNvSpPr/>
            <p:nvPr/>
          </p:nvSpPr>
          <p:spPr>
            <a:xfrm>
              <a:off x="3753900" y="4733200"/>
              <a:ext cx="216350" cy="248550"/>
            </a:xfrm>
            <a:custGeom>
              <a:rect b="b" l="l" r="r" t="t"/>
              <a:pathLst>
                <a:path extrusionOk="0" h="9942" w="8654">
                  <a:moveTo>
                    <a:pt x="2815" y="1"/>
                  </a:moveTo>
                  <a:cubicBezTo>
                    <a:pt x="2764" y="1"/>
                    <a:pt x="2715" y="2"/>
                    <a:pt x="2669" y="6"/>
                  </a:cubicBezTo>
                  <a:cubicBezTo>
                    <a:pt x="1003" y="141"/>
                    <a:pt x="256" y="9625"/>
                    <a:pt x="256" y="9625"/>
                  </a:cubicBezTo>
                  <a:cubicBezTo>
                    <a:pt x="256" y="9625"/>
                    <a:pt x="1" y="9829"/>
                    <a:pt x="324" y="9914"/>
                  </a:cubicBezTo>
                  <a:cubicBezTo>
                    <a:pt x="433" y="9934"/>
                    <a:pt x="543" y="9942"/>
                    <a:pt x="652" y="9942"/>
                  </a:cubicBezTo>
                  <a:cubicBezTo>
                    <a:pt x="730" y="9942"/>
                    <a:pt x="807" y="9938"/>
                    <a:pt x="884" y="9931"/>
                  </a:cubicBezTo>
                  <a:cubicBezTo>
                    <a:pt x="1972" y="9863"/>
                    <a:pt x="7648" y="4934"/>
                    <a:pt x="8158" y="3422"/>
                  </a:cubicBezTo>
                  <a:cubicBezTo>
                    <a:pt x="8654" y="1952"/>
                    <a:pt x="4560" y="1"/>
                    <a:pt x="28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3767925" y="4849550"/>
              <a:ext cx="305075" cy="178950"/>
            </a:xfrm>
            <a:custGeom>
              <a:rect b="b" l="l" r="r" t="t"/>
              <a:pathLst>
                <a:path extrusionOk="0" h="7158" w="12203">
                  <a:moveTo>
                    <a:pt x="8809" y="1"/>
                  </a:moveTo>
                  <a:cubicBezTo>
                    <a:pt x="6627" y="1"/>
                    <a:pt x="510" y="6160"/>
                    <a:pt x="510" y="6160"/>
                  </a:cubicBezTo>
                  <a:cubicBezTo>
                    <a:pt x="510" y="6160"/>
                    <a:pt x="0" y="6534"/>
                    <a:pt x="442" y="6993"/>
                  </a:cubicBezTo>
                  <a:cubicBezTo>
                    <a:pt x="556" y="7106"/>
                    <a:pt x="1217" y="7157"/>
                    <a:pt x="2161" y="7157"/>
                  </a:cubicBezTo>
                  <a:cubicBezTo>
                    <a:pt x="4899" y="7157"/>
                    <a:pt x="10010" y="6729"/>
                    <a:pt x="10945" y="6160"/>
                  </a:cubicBezTo>
                  <a:cubicBezTo>
                    <a:pt x="12203" y="5413"/>
                    <a:pt x="10809" y="1487"/>
                    <a:pt x="9297" y="161"/>
                  </a:cubicBezTo>
                  <a:cubicBezTo>
                    <a:pt x="9171" y="51"/>
                    <a:pt x="9006" y="1"/>
                    <a:pt x="8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3383825" y="4950450"/>
              <a:ext cx="287825" cy="167800"/>
            </a:xfrm>
            <a:custGeom>
              <a:rect b="b" l="l" r="r" t="t"/>
              <a:pathLst>
                <a:path extrusionOk="0" h="6712" w="11513">
                  <a:moveTo>
                    <a:pt x="1410" y="1"/>
                  </a:moveTo>
                  <a:cubicBezTo>
                    <a:pt x="1084" y="1"/>
                    <a:pt x="858" y="53"/>
                    <a:pt x="766" y="170"/>
                  </a:cubicBezTo>
                  <a:cubicBezTo>
                    <a:pt x="1" y="1122"/>
                    <a:pt x="188" y="6305"/>
                    <a:pt x="511" y="6679"/>
                  </a:cubicBezTo>
                  <a:cubicBezTo>
                    <a:pt x="529" y="6701"/>
                    <a:pt x="581" y="6712"/>
                    <a:pt x="662" y="6712"/>
                  </a:cubicBezTo>
                  <a:cubicBezTo>
                    <a:pt x="2012" y="6712"/>
                    <a:pt x="11512" y="3805"/>
                    <a:pt x="11320" y="3212"/>
                  </a:cubicBezTo>
                  <a:cubicBezTo>
                    <a:pt x="11156" y="2646"/>
                    <a:pt x="3737" y="1"/>
                    <a:pt x="1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3417300" y="5048075"/>
              <a:ext cx="276300" cy="287000"/>
            </a:xfrm>
            <a:custGeom>
              <a:rect b="b" l="l" r="r" t="t"/>
              <a:pathLst>
                <a:path extrusionOk="0" h="11480" w="11052">
                  <a:moveTo>
                    <a:pt x="10249" y="0"/>
                  </a:moveTo>
                  <a:cubicBezTo>
                    <a:pt x="8236" y="0"/>
                    <a:pt x="1" y="4701"/>
                    <a:pt x="259" y="5918"/>
                  </a:cubicBezTo>
                  <a:cubicBezTo>
                    <a:pt x="543" y="7254"/>
                    <a:pt x="6064" y="11480"/>
                    <a:pt x="8012" y="11480"/>
                  </a:cubicBezTo>
                  <a:cubicBezTo>
                    <a:pt x="8046" y="11480"/>
                    <a:pt x="8079" y="11478"/>
                    <a:pt x="8111" y="11476"/>
                  </a:cubicBezTo>
                  <a:cubicBezTo>
                    <a:pt x="9947" y="11340"/>
                    <a:pt x="11051" y="1550"/>
                    <a:pt x="10677" y="208"/>
                  </a:cubicBezTo>
                  <a:cubicBezTo>
                    <a:pt x="10636" y="65"/>
                    <a:pt x="10486" y="0"/>
                    <a:pt x="10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3661475" y="5066825"/>
              <a:ext cx="201650" cy="283050"/>
            </a:xfrm>
            <a:custGeom>
              <a:rect b="b" l="l" r="r" t="t"/>
              <a:pathLst>
                <a:path extrusionOk="0" h="11322" w="8066">
                  <a:moveTo>
                    <a:pt x="2338" y="1"/>
                  </a:moveTo>
                  <a:cubicBezTo>
                    <a:pt x="1380" y="1"/>
                    <a:pt x="180" y="10590"/>
                    <a:pt x="180" y="10590"/>
                  </a:cubicBezTo>
                  <a:cubicBezTo>
                    <a:pt x="0" y="11097"/>
                    <a:pt x="1080" y="11321"/>
                    <a:pt x="2430" y="11321"/>
                  </a:cubicBezTo>
                  <a:cubicBezTo>
                    <a:pt x="4018" y="11321"/>
                    <a:pt x="5980" y="11011"/>
                    <a:pt x="6706" y="10488"/>
                  </a:cubicBezTo>
                  <a:cubicBezTo>
                    <a:pt x="8065" y="9519"/>
                    <a:pt x="3375" y="563"/>
                    <a:pt x="2406" y="19"/>
                  </a:cubicBezTo>
                  <a:cubicBezTo>
                    <a:pt x="2384" y="6"/>
                    <a:pt x="2361" y="1"/>
                    <a:pt x="2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3755600" y="5053825"/>
              <a:ext cx="235450" cy="251075"/>
            </a:xfrm>
            <a:custGeom>
              <a:rect b="b" l="l" r="r" t="t"/>
              <a:pathLst>
                <a:path extrusionOk="0" h="10043" w="9418">
                  <a:moveTo>
                    <a:pt x="746" y="1"/>
                  </a:moveTo>
                  <a:cubicBezTo>
                    <a:pt x="720" y="1"/>
                    <a:pt x="698" y="4"/>
                    <a:pt x="680" y="12"/>
                  </a:cubicBezTo>
                  <a:cubicBezTo>
                    <a:pt x="1" y="318"/>
                    <a:pt x="4045" y="9682"/>
                    <a:pt x="4011" y="9852"/>
                  </a:cubicBezTo>
                  <a:cubicBezTo>
                    <a:pt x="3985" y="9984"/>
                    <a:pt x="4053" y="10042"/>
                    <a:pt x="4192" y="10042"/>
                  </a:cubicBezTo>
                  <a:cubicBezTo>
                    <a:pt x="5021" y="10042"/>
                    <a:pt x="8360" y="7938"/>
                    <a:pt x="8855" y="6657"/>
                  </a:cubicBezTo>
                  <a:cubicBezTo>
                    <a:pt x="9418" y="5183"/>
                    <a:pt x="17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3778550" y="5028425"/>
              <a:ext cx="282925" cy="139400"/>
            </a:xfrm>
            <a:custGeom>
              <a:rect b="b" l="l" r="r" t="t"/>
              <a:pathLst>
                <a:path extrusionOk="0" h="5576" w="11317">
                  <a:moveTo>
                    <a:pt x="9173" y="0"/>
                  </a:moveTo>
                  <a:cubicBezTo>
                    <a:pt x="6338" y="0"/>
                    <a:pt x="1559" y="573"/>
                    <a:pt x="918" y="739"/>
                  </a:cubicBezTo>
                  <a:cubicBezTo>
                    <a:pt x="0" y="977"/>
                    <a:pt x="8668" y="5532"/>
                    <a:pt x="8668" y="5532"/>
                  </a:cubicBezTo>
                  <a:cubicBezTo>
                    <a:pt x="8707" y="5561"/>
                    <a:pt x="8749" y="5575"/>
                    <a:pt x="8794" y="5575"/>
                  </a:cubicBezTo>
                  <a:cubicBezTo>
                    <a:pt x="9586" y="5575"/>
                    <a:pt x="11316" y="1315"/>
                    <a:pt x="11268" y="399"/>
                  </a:cubicBezTo>
                  <a:cubicBezTo>
                    <a:pt x="11258" y="107"/>
                    <a:pt x="10396" y="0"/>
                    <a:pt x="9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" name="Google Shape;1165;p15"/>
          <p:cNvGrpSpPr/>
          <p:nvPr/>
        </p:nvGrpSpPr>
        <p:grpSpPr>
          <a:xfrm flipH="1">
            <a:off x="-170579" y="2978495"/>
            <a:ext cx="588475" cy="504700"/>
            <a:chOff x="1755275" y="2954425"/>
            <a:chExt cx="588475" cy="504700"/>
          </a:xfrm>
        </p:grpSpPr>
        <p:sp>
          <p:nvSpPr>
            <p:cNvPr id="1166" name="Google Shape;1166;p15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" name="Google Shape;1173;p15"/>
          <p:cNvGrpSpPr/>
          <p:nvPr/>
        </p:nvGrpSpPr>
        <p:grpSpPr>
          <a:xfrm flipH="1">
            <a:off x="8419823" y="-226158"/>
            <a:ext cx="807326" cy="835044"/>
            <a:chOff x="4791650" y="538625"/>
            <a:chExt cx="731075" cy="756175"/>
          </a:xfrm>
        </p:grpSpPr>
        <p:sp>
          <p:nvSpPr>
            <p:cNvPr id="1174" name="Google Shape;1174;p15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" name="Google Shape;1180;p15"/>
          <p:cNvGrpSpPr/>
          <p:nvPr/>
        </p:nvGrpSpPr>
        <p:grpSpPr>
          <a:xfrm>
            <a:off x="8649433" y="1293855"/>
            <a:ext cx="592200" cy="592725"/>
            <a:chOff x="1813400" y="1392650"/>
            <a:chExt cx="592200" cy="592725"/>
          </a:xfrm>
        </p:grpSpPr>
        <p:sp>
          <p:nvSpPr>
            <p:cNvPr id="1181" name="Google Shape;1181;p15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" name="Google Shape;1186;p15"/>
          <p:cNvGrpSpPr/>
          <p:nvPr/>
        </p:nvGrpSpPr>
        <p:grpSpPr>
          <a:xfrm flipH="1">
            <a:off x="8419828" y="3827098"/>
            <a:ext cx="1051419" cy="1031347"/>
            <a:chOff x="1931075" y="728875"/>
            <a:chExt cx="789650" cy="774575"/>
          </a:xfrm>
        </p:grpSpPr>
        <p:sp>
          <p:nvSpPr>
            <p:cNvPr id="1187" name="Google Shape;1187;p15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15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9" name="Google Shape;1189;p15"/>
          <p:cNvSpPr txBox="1"/>
          <p:nvPr>
            <p:ph idx="1" type="body"/>
          </p:nvPr>
        </p:nvSpPr>
        <p:spPr>
          <a:xfrm>
            <a:off x="4748375" y="1299700"/>
            <a:ext cx="3675600" cy="3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90" name="Google Shape;1190;p15"/>
          <p:cNvSpPr txBox="1"/>
          <p:nvPr>
            <p:ph idx="2" type="body"/>
          </p:nvPr>
        </p:nvSpPr>
        <p:spPr>
          <a:xfrm>
            <a:off x="720000" y="1299700"/>
            <a:ext cx="3675600" cy="3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91" name="Google Shape;1191;p1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grpSp>
        <p:nvGrpSpPr>
          <p:cNvPr id="1192" name="Google Shape;1192;p15"/>
          <p:cNvGrpSpPr/>
          <p:nvPr/>
        </p:nvGrpSpPr>
        <p:grpSpPr>
          <a:xfrm>
            <a:off x="5980011" y="4415431"/>
            <a:ext cx="1197445" cy="881276"/>
            <a:chOff x="3544875" y="238025"/>
            <a:chExt cx="1058375" cy="778925"/>
          </a:xfrm>
        </p:grpSpPr>
        <p:sp>
          <p:nvSpPr>
            <p:cNvPr id="1193" name="Google Shape;1193;p15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15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15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15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15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5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5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15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" name="Google Shape;1204;p15"/>
          <p:cNvGrpSpPr/>
          <p:nvPr/>
        </p:nvGrpSpPr>
        <p:grpSpPr>
          <a:xfrm>
            <a:off x="2258980" y="4577874"/>
            <a:ext cx="588437" cy="556390"/>
            <a:chOff x="2776800" y="970450"/>
            <a:chExt cx="431500" cy="408000"/>
          </a:xfrm>
        </p:grpSpPr>
        <p:sp>
          <p:nvSpPr>
            <p:cNvPr id="1205" name="Google Shape;1205;p15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15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15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15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15"/>
          <p:cNvGrpSpPr/>
          <p:nvPr/>
        </p:nvGrpSpPr>
        <p:grpSpPr>
          <a:xfrm>
            <a:off x="4089789" y="4651931"/>
            <a:ext cx="647850" cy="408275"/>
            <a:chOff x="4878725" y="3290775"/>
            <a:chExt cx="647850" cy="408275"/>
          </a:xfrm>
        </p:grpSpPr>
        <p:sp>
          <p:nvSpPr>
            <p:cNvPr id="1216" name="Google Shape;1216;p15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15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15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5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15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15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15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5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2_1_1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16"/>
          <p:cNvSpPr/>
          <p:nvPr/>
        </p:nvSpPr>
        <p:spPr>
          <a:xfrm>
            <a:off x="0" y="-709678"/>
            <a:ext cx="6501357" cy="8977085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" name="Google Shape;1229;p16"/>
          <p:cNvGrpSpPr/>
          <p:nvPr/>
        </p:nvGrpSpPr>
        <p:grpSpPr>
          <a:xfrm>
            <a:off x="8310250" y="596125"/>
            <a:ext cx="970450" cy="929550"/>
            <a:chOff x="4644875" y="480450"/>
            <a:chExt cx="970450" cy="929550"/>
          </a:xfrm>
        </p:grpSpPr>
        <p:sp>
          <p:nvSpPr>
            <p:cNvPr id="1230" name="Google Shape;1230;p16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16"/>
          <p:cNvGrpSpPr/>
          <p:nvPr/>
        </p:nvGrpSpPr>
        <p:grpSpPr>
          <a:xfrm>
            <a:off x="7483500" y="-109586"/>
            <a:ext cx="490621" cy="499721"/>
            <a:chOff x="4344225" y="923400"/>
            <a:chExt cx="366600" cy="373400"/>
          </a:xfrm>
        </p:grpSpPr>
        <p:sp>
          <p:nvSpPr>
            <p:cNvPr id="1239" name="Google Shape;1239;p16"/>
            <p:cNvSpPr/>
            <p:nvPr/>
          </p:nvSpPr>
          <p:spPr>
            <a:xfrm>
              <a:off x="4452825" y="1070825"/>
              <a:ext cx="258000" cy="225975"/>
            </a:xfrm>
            <a:custGeom>
              <a:rect b="b" l="l" r="r" t="t"/>
              <a:pathLst>
                <a:path extrusionOk="0" h="9039" w="10320">
                  <a:moveTo>
                    <a:pt x="6041" y="1"/>
                  </a:moveTo>
                  <a:cubicBezTo>
                    <a:pt x="6010" y="1"/>
                    <a:pt x="5979" y="1"/>
                    <a:pt x="5949" y="2"/>
                  </a:cubicBezTo>
                  <a:cubicBezTo>
                    <a:pt x="3960" y="53"/>
                    <a:pt x="3485" y="1974"/>
                    <a:pt x="3485" y="1974"/>
                  </a:cubicBezTo>
                  <a:lnTo>
                    <a:pt x="1989" y="3011"/>
                  </a:lnTo>
                  <a:cubicBezTo>
                    <a:pt x="1" y="5254"/>
                    <a:pt x="2363" y="8534"/>
                    <a:pt x="4317" y="8959"/>
                  </a:cubicBezTo>
                  <a:cubicBezTo>
                    <a:pt x="4553" y="9012"/>
                    <a:pt x="4792" y="9039"/>
                    <a:pt x="5033" y="9039"/>
                  </a:cubicBezTo>
                  <a:cubicBezTo>
                    <a:pt x="6789" y="9039"/>
                    <a:pt x="8609" y="7636"/>
                    <a:pt x="9416" y="5050"/>
                  </a:cubicBezTo>
                  <a:cubicBezTo>
                    <a:pt x="10320" y="2138"/>
                    <a:pt x="8010" y="1"/>
                    <a:pt x="6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4485400" y="1082200"/>
              <a:ext cx="221950" cy="174625"/>
            </a:xfrm>
            <a:custGeom>
              <a:rect b="b" l="l" r="r" t="t"/>
              <a:pathLst>
                <a:path extrusionOk="0" h="6985" w="8878">
                  <a:moveTo>
                    <a:pt x="4781" y="0"/>
                  </a:moveTo>
                  <a:cubicBezTo>
                    <a:pt x="3326" y="0"/>
                    <a:pt x="2987" y="1148"/>
                    <a:pt x="2725" y="2029"/>
                  </a:cubicBezTo>
                  <a:cubicBezTo>
                    <a:pt x="2454" y="2946"/>
                    <a:pt x="1043" y="2131"/>
                    <a:pt x="448" y="3796"/>
                  </a:cubicBezTo>
                  <a:cubicBezTo>
                    <a:pt x="1" y="5049"/>
                    <a:pt x="1178" y="6984"/>
                    <a:pt x="3055" y="6984"/>
                  </a:cubicBezTo>
                  <a:cubicBezTo>
                    <a:pt x="3673" y="6984"/>
                    <a:pt x="4368" y="6774"/>
                    <a:pt x="5105" y="6261"/>
                  </a:cubicBezTo>
                  <a:cubicBezTo>
                    <a:pt x="8878" y="3626"/>
                    <a:pt x="6583" y="125"/>
                    <a:pt x="4969" y="6"/>
                  </a:cubicBezTo>
                  <a:cubicBezTo>
                    <a:pt x="4904" y="2"/>
                    <a:pt x="4842" y="0"/>
                    <a:pt x="4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4344225" y="923400"/>
              <a:ext cx="209325" cy="218450"/>
            </a:xfrm>
            <a:custGeom>
              <a:rect b="b" l="l" r="r" t="t"/>
              <a:pathLst>
                <a:path extrusionOk="0" h="8738" w="8373">
                  <a:moveTo>
                    <a:pt x="1146" y="1"/>
                  </a:moveTo>
                  <a:cubicBezTo>
                    <a:pt x="613" y="1"/>
                    <a:pt x="0" y="212"/>
                    <a:pt x="11" y="580"/>
                  </a:cubicBezTo>
                  <a:cubicBezTo>
                    <a:pt x="28" y="1158"/>
                    <a:pt x="1099" y="1277"/>
                    <a:pt x="1099" y="1277"/>
                  </a:cubicBezTo>
                  <a:cubicBezTo>
                    <a:pt x="1608" y="6035"/>
                    <a:pt x="8135" y="8738"/>
                    <a:pt x="8135" y="8738"/>
                  </a:cubicBezTo>
                  <a:lnTo>
                    <a:pt x="8372" y="8381"/>
                  </a:lnTo>
                  <a:cubicBezTo>
                    <a:pt x="1252" y="5288"/>
                    <a:pt x="1591" y="1209"/>
                    <a:pt x="1591" y="1209"/>
                  </a:cubicBezTo>
                  <a:cubicBezTo>
                    <a:pt x="1591" y="1209"/>
                    <a:pt x="2152" y="716"/>
                    <a:pt x="1880" y="257"/>
                  </a:cubicBezTo>
                  <a:cubicBezTo>
                    <a:pt x="1776" y="82"/>
                    <a:pt x="1476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" name="Google Shape;1242;p16"/>
          <p:cNvGrpSpPr/>
          <p:nvPr/>
        </p:nvGrpSpPr>
        <p:grpSpPr>
          <a:xfrm>
            <a:off x="-52458" y="3171426"/>
            <a:ext cx="457429" cy="570580"/>
            <a:chOff x="2950525" y="4361225"/>
            <a:chExt cx="324625" cy="404925"/>
          </a:xfrm>
        </p:grpSpPr>
        <p:sp>
          <p:nvSpPr>
            <p:cNvPr id="1243" name="Google Shape;1243;p16"/>
            <p:cNvSpPr/>
            <p:nvPr/>
          </p:nvSpPr>
          <p:spPr>
            <a:xfrm>
              <a:off x="3029350" y="4562650"/>
              <a:ext cx="245800" cy="203500"/>
            </a:xfrm>
            <a:custGeom>
              <a:rect b="b" l="l" r="r" t="t"/>
              <a:pathLst>
                <a:path extrusionOk="0" h="8140" w="9832">
                  <a:moveTo>
                    <a:pt x="5893" y="0"/>
                  </a:moveTo>
                  <a:cubicBezTo>
                    <a:pt x="5454" y="0"/>
                    <a:pt x="5000" y="103"/>
                    <a:pt x="4544" y="335"/>
                  </a:cubicBezTo>
                  <a:lnTo>
                    <a:pt x="3150" y="1508"/>
                  </a:lnTo>
                  <a:cubicBezTo>
                    <a:pt x="3150" y="1508"/>
                    <a:pt x="3148" y="1508"/>
                    <a:pt x="3143" y="1508"/>
                  </a:cubicBezTo>
                  <a:cubicBezTo>
                    <a:pt x="3016" y="1508"/>
                    <a:pt x="1125" y="1540"/>
                    <a:pt x="567" y="3412"/>
                  </a:cubicBezTo>
                  <a:cubicBezTo>
                    <a:pt x="0" y="5294"/>
                    <a:pt x="1426" y="8140"/>
                    <a:pt x="4412" y="8140"/>
                  </a:cubicBezTo>
                  <a:cubicBezTo>
                    <a:pt x="4472" y="8140"/>
                    <a:pt x="4533" y="8139"/>
                    <a:pt x="4595" y="8136"/>
                  </a:cubicBezTo>
                  <a:cubicBezTo>
                    <a:pt x="7722" y="8000"/>
                    <a:pt x="9659" y="6182"/>
                    <a:pt x="9761" y="4159"/>
                  </a:cubicBezTo>
                  <a:cubicBezTo>
                    <a:pt x="9832" y="2479"/>
                    <a:pt x="8048" y="0"/>
                    <a:pt x="5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3047075" y="4573000"/>
              <a:ext cx="226275" cy="161625"/>
            </a:xfrm>
            <a:custGeom>
              <a:rect b="b" l="l" r="r" t="t"/>
              <a:pathLst>
                <a:path extrusionOk="0" h="6465" w="9051">
                  <a:moveTo>
                    <a:pt x="5226" y="1"/>
                  </a:moveTo>
                  <a:cubicBezTo>
                    <a:pt x="5182" y="1"/>
                    <a:pt x="5137" y="3"/>
                    <a:pt x="5092" y="6"/>
                  </a:cubicBezTo>
                  <a:cubicBezTo>
                    <a:pt x="3308" y="142"/>
                    <a:pt x="3750" y="1740"/>
                    <a:pt x="2781" y="1774"/>
                  </a:cubicBezTo>
                  <a:cubicBezTo>
                    <a:pt x="1812" y="1791"/>
                    <a:pt x="521" y="1825"/>
                    <a:pt x="215" y="3439"/>
                  </a:cubicBezTo>
                  <a:cubicBezTo>
                    <a:pt x="1" y="4569"/>
                    <a:pt x="1326" y="6464"/>
                    <a:pt x="3358" y="6464"/>
                  </a:cubicBezTo>
                  <a:cubicBezTo>
                    <a:pt x="4230" y="6464"/>
                    <a:pt x="5232" y="6115"/>
                    <a:pt x="6299" y="5207"/>
                  </a:cubicBezTo>
                  <a:cubicBezTo>
                    <a:pt x="9050" y="2903"/>
                    <a:pt x="7001" y="1"/>
                    <a:pt x="5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2950525" y="4361225"/>
              <a:ext cx="176275" cy="256125"/>
            </a:xfrm>
            <a:custGeom>
              <a:rect b="b" l="l" r="r" t="t"/>
              <a:pathLst>
                <a:path extrusionOk="0" h="10245" w="7051">
                  <a:moveTo>
                    <a:pt x="1063" y="1"/>
                  </a:moveTo>
                  <a:cubicBezTo>
                    <a:pt x="516" y="1"/>
                    <a:pt x="0" y="1394"/>
                    <a:pt x="355" y="1764"/>
                  </a:cubicBezTo>
                  <a:cubicBezTo>
                    <a:pt x="478" y="1882"/>
                    <a:pt x="624" y="1922"/>
                    <a:pt x="767" y="1922"/>
                  </a:cubicBezTo>
                  <a:cubicBezTo>
                    <a:pt x="1079" y="1922"/>
                    <a:pt x="1374" y="1730"/>
                    <a:pt x="1374" y="1730"/>
                  </a:cubicBezTo>
                  <a:cubicBezTo>
                    <a:pt x="1374" y="1730"/>
                    <a:pt x="5453" y="2461"/>
                    <a:pt x="6626" y="10245"/>
                  </a:cubicBezTo>
                  <a:lnTo>
                    <a:pt x="7051" y="10109"/>
                  </a:lnTo>
                  <a:cubicBezTo>
                    <a:pt x="7051" y="10109"/>
                    <a:pt x="6099" y="3005"/>
                    <a:pt x="1578" y="1254"/>
                  </a:cubicBezTo>
                  <a:cubicBezTo>
                    <a:pt x="1578" y="1254"/>
                    <a:pt x="1731" y="201"/>
                    <a:pt x="1154" y="14"/>
                  </a:cubicBezTo>
                  <a:cubicBezTo>
                    <a:pt x="1123" y="5"/>
                    <a:pt x="1093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" name="Google Shape;1246;p16"/>
          <p:cNvGrpSpPr/>
          <p:nvPr/>
        </p:nvGrpSpPr>
        <p:grpSpPr>
          <a:xfrm>
            <a:off x="-395929" y="1996814"/>
            <a:ext cx="800900" cy="598575"/>
            <a:chOff x="4829400" y="3625075"/>
            <a:chExt cx="800900" cy="598575"/>
          </a:xfrm>
        </p:grpSpPr>
        <p:sp>
          <p:nvSpPr>
            <p:cNvPr id="1247" name="Google Shape;1247;p16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" name="Google Shape;1258;p16"/>
          <p:cNvGrpSpPr/>
          <p:nvPr/>
        </p:nvGrpSpPr>
        <p:grpSpPr>
          <a:xfrm>
            <a:off x="7822910" y="4525424"/>
            <a:ext cx="1197445" cy="881276"/>
            <a:chOff x="3544875" y="238025"/>
            <a:chExt cx="1058375" cy="778925"/>
          </a:xfrm>
        </p:grpSpPr>
        <p:sp>
          <p:nvSpPr>
            <p:cNvPr id="1259" name="Google Shape;1259;p16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" name="Google Shape;1270;p16"/>
          <p:cNvGrpSpPr/>
          <p:nvPr/>
        </p:nvGrpSpPr>
        <p:grpSpPr>
          <a:xfrm>
            <a:off x="8821807" y="3313341"/>
            <a:ext cx="588450" cy="570600"/>
            <a:chOff x="3294600" y="4601775"/>
            <a:chExt cx="889300" cy="862325"/>
          </a:xfrm>
        </p:grpSpPr>
        <p:sp>
          <p:nvSpPr>
            <p:cNvPr id="1271" name="Google Shape;1271;p16"/>
            <p:cNvSpPr/>
            <p:nvPr/>
          </p:nvSpPr>
          <p:spPr>
            <a:xfrm>
              <a:off x="3294600" y="4601775"/>
              <a:ext cx="889300" cy="862325"/>
            </a:xfrm>
            <a:custGeom>
              <a:rect b="b" l="l" r="r" t="t"/>
              <a:pathLst>
                <a:path extrusionOk="0" h="34493" w="35572">
                  <a:moveTo>
                    <a:pt x="17448" y="0"/>
                  </a:moveTo>
                  <a:cubicBezTo>
                    <a:pt x="14543" y="0"/>
                    <a:pt x="11331" y="772"/>
                    <a:pt x="7530" y="2900"/>
                  </a:cubicBezTo>
                  <a:cubicBezTo>
                    <a:pt x="1" y="7098"/>
                    <a:pt x="222" y="17856"/>
                    <a:pt x="222" y="17856"/>
                  </a:cubicBezTo>
                  <a:cubicBezTo>
                    <a:pt x="324" y="21748"/>
                    <a:pt x="1768" y="29175"/>
                    <a:pt x="9518" y="32489"/>
                  </a:cubicBezTo>
                  <a:cubicBezTo>
                    <a:pt x="12617" y="33818"/>
                    <a:pt x="15238" y="34492"/>
                    <a:pt x="17697" y="34492"/>
                  </a:cubicBezTo>
                  <a:cubicBezTo>
                    <a:pt x="21402" y="34492"/>
                    <a:pt x="24743" y="32963"/>
                    <a:pt x="28808" y="29837"/>
                  </a:cubicBezTo>
                  <a:cubicBezTo>
                    <a:pt x="35572" y="24620"/>
                    <a:pt x="35028" y="17414"/>
                    <a:pt x="34025" y="12434"/>
                  </a:cubicBezTo>
                  <a:cubicBezTo>
                    <a:pt x="33022" y="7438"/>
                    <a:pt x="30473" y="3563"/>
                    <a:pt x="25375" y="1677"/>
                  </a:cubicBezTo>
                  <a:cubicBezTo>
                    <a:pt x="22850" y="743"/>
                    <a:pt x="20297" y="0"/>
                    <a:pt x="17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3317550" y="4643275"/>
              <a:ext cx="840425" cy="758100"/>
            </a:xfrm>
            <a:custGeom>
              <a:rect b="b" l="l" r="r" t="t"/>
              <a:pathLst>
                <a:path extrusionOk="0" h="30324" w="33617">
                  <a:moveTo>
                    <a:pt x="16063" y="1"/>
                  </a:moveTo>
                  <a:cubicBezTo>
                    <a:pt x="12339" y="1"/>
                    <a:pt x="9915" y="954"/>
                    <a:pt x="7241" y="2600"/>
                  </a:cubicBezTo>
                  <a:cubicBezTo>
                    <a:pt x="4351" y="4367"/>
                    <a:pt x="2210" y="7019"/>
                    <a:pt x="1173" y="9551"/>
                  </a:cubicBezTo>
                  <a:cubicBezTo>
                    <a:pt x="137" y="12066"/>
                    <a:pt x="1" y="17454"/>
                    <a:pt x="1105" y="20785"/>
                  </a:cubicBezTo>
                  <a:cubicBezTo>
                    <a:pt x="2210" y="24099"/>
                    <a:pt x="6119" y="27957"/>
                    <a:pt x="6119" y="27957"/>
                  </a:cubicBezTo>
                  <a:cubicBezTo>
                    <a:pt x="6942" y="29405"/>
                    <a:pt x="11267" y="30323"/>
                    <a:pt x="15645" y="30323"/>
                  </a:cubicBezTo>
                  <a:cubicBezTo>
                    <a:pt x="18408" y="30323"/>
                    <a:pt x="21191" y="29958"/>
                    <a:pt x="23131" y="29129"/>
                  </a:cubicBezTo>
                  <a:cubicBezTo>
                    <a:pt x="28145" y="26988"/>
                    <a:pt x="30065" y="22994"/>
                    <a:pt x="31850" y="19595"/>
                  </a:cubicBezTo>
                  <a:cubicBezTo>
                    <a:pt x="33617" y="16196"/>
                    <a:pt x="31917" y="12134"/>
                    <a:pt x="31323" y="9772"/>
                  </a:cubicBezTo>
                  <a:cubicBezTo>
                    <a:pt x="30745" y="7409"/>
                    <a:pt x="29045" y="3857"/>
                    <a:pt x="26598" y="2464"/>
                  </a:cubicBezTo>
                  <a:cubicBezTo>
                    <a:pt x="24151" y="1053"/>
                    <a:pt x="21126" y="170"/>
                    <a:pt x="16911" y="17"/>
                  </a:cubicBezTo>
                  <a:cubicBezTo>
                    <a:pt x="16621" y="6"/>
                    <a:pt x="16338" y="1"/>
                    <a:pt x="16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3302675" y="4672825"/>
              <a:ext cx="814950" cy="720550"/>
            </a:xfrm>
            <a:custGeom>
              <a:rect b="b" l="l" r="r" t="t"/>
              <a:pathLst>
                <a:path extrusionOk="0" h="28822" w="32598">
                  <a:moveTo>
                    <a:pt x="19125" y="0"/>
                  </a:moveTo>
                  <a:cubicBezTo>
                    <a:pt x="18687" y="0"/>
                    <a:pt x="18116" y="21"/>
                    <a:pt x="17285" y="41"/>
                  </a:cubicBezTo>
                  <a:cubicBezTo>
                    <a:pt x="13750" y="143"/>
                    <a:pt x="10810" y="636"/>
                    <a:pt x="7768" y="2505"/>
                  </a:cubicBezTo>
                  <a:cubicBezTo>
                    <a:pt x="4725" y="4375"/>
                    <a:pt x="2754" y="9864"/>
                    <a:pt x="2754" y="9864"/>
                  </a:cubicBezTo>
                  <a:cubicBezTo>
                    <a:pt x="1" y="14980"/>
                    <a:pt x="3536" y="23206"/>
                    <a:pt x="6884" y="25772"/>
                  </a:cubicBezTo>
                  <a:cubicBezTo>
                    <a:pt x="9142" y="27500"/>
                    <a:pt x="11447" y="28822"/>
                    <a:pt x="14842" y="28822"/>
                  </a:cubicBezTo>
                  <a:cubicBezTo>
                    <a:pt x="16455" y="28822"/>
                    <a:pt x="18314" y="28523"/>
                    <a:pt x="20531" y="27828"/>
                  </a:cubicBezTo>
                  <a:cubicBezTo>
                    <a:pt x="27397" y="25670"/>
                    <a:pt x="29470" y="21744"/>
                    <a:pt x="31034" y="18209"/>
                  </a:cubicBezTo>
                  <a:cubicBezTo>
                    <a:pt x="32597" y="14674"/>
                    <a:pt x="32020" y="10459"/>
                    <a:pt x="30830" y="7706"/>
                  </a:cubicBezTo>
                  <a:cubicBezTo>
                    <a:pt x="29657" y="4953"/>
                    <a:pt x="27499" y="2998"/>
                    <a:pt x="23573" y="1418"/>
                  </a:cubicBezTo>
                  <a:cubicBezTo>
                    <a:pt x="20570" y="222"/>
                    <a:pt x="20550" y="0"/>
                    <a:pt x="19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3404650" y="4741425"/>
              <a:ext cx="303400" cy="251650"/>
            </a:xfrm>
            <a:custGeom>
              <a:rect b="b" l="l" r="r" t="t"/>
              <a:pathLst>
                <a:path extrusionOk="0" h="10066" w="12136">
                  <a:moveTo>
                    <a:pt x="7357" y="0"/>
                  </a:moveTo>
                  <a:cubicBezTo>
                    <a:pt x="5622" y="0"/>
                    <a:pt x="1" y="5153"/>
                    <a:pt x="1" y="6628"/>
                  </a:cubicBezTo>
                  <a:cubicBezTo>
                    <a:pt x="1" y="8063"/>
                    <a:pt x="7668" y="10065"/>
                    <a:pt x="10312" y="10065"/>
                  </a:cubicBezTo>
                  <a:cubicBezTo>
                    <a:pt x="10704" y="10065"/>
                    <a:pt x="10986" y="10021"/>
                    <a:pt x="11115" y="9925"/>
                  </a:cubicBezTo>
                  <a:cubicBezTo>
                    <a:pt x="12135" y="9160"/>
                    <a:pt x="8651" y="1512"/>
                    <a:pt x="7767" y="186"/>
                  </a:cubicBezTo>
                  <a:cubicBezTo>
                    <a:pt x="7682" y="59"/>
                    <a:pt x="7542" y="0"/>
                    <a:pt x="7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3608400" y="4705275"/>
              <a:ext cx="179950" cy="269875"/>
            </a:xfrm>
            <a:custGeom>
              <a:rect b="b" l="l" r="r" t="t"/>
              <a:pathLst>
                <a:path extrusionOk="0" h="10795" w="7198">
                  <a:moveTo>
                    <a:pt x="5107" y="0"/>
                  </a:moveTo>
                  <a:cubicBezTo>
                    <a:pt x="3759" y="0"/>
                    <a:pt x="2025" y="508"/>
                    <a:pt x="1266" y="1004"/>
                  </a:cubicBezTo>
                  <a:cubicBezTo>
                    <a:pt x="1" y="1813"/>
                    <a:pt x="3558" y="10794"/>
                    <a:pt x="4525" y="10794"/>
                  </a:cubicBezTo>
                  <a:cubicBezTo>
                    <a:pt x="4532" y="10794"/>
                    <a:pt x="4539" y="10794"/>
                    <a:pt x="4546" y="10793"/>
                  </a:cubicBezTo>
                  <a:cubicBezTo>
                    <a:pt x="5498" y="10674"/>
                    <a:pt x="7197" y="2448"/>
                    <a:pt x="6891" y="868"/>
                  </a:cubicBezTo>
                  <a:cubicBezTo>
                    <a:pt x="6761" y="235"/>
                    <a:pt x="6023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3753900" y="4733200"/>
              <a:ext cx="216350" cy="248550"/>
            </a:xfrm>
            <a:custGeom>
              <a:rect b="b" l="l" r="r" t="t"/>
              <a:pathLst>
                <a:path extrusionOk="0" h="9942" w="8654">
                  <a:moveTo>
                    <a:pt x="2815" y="1"/>
                  </a:moveTo>
                  <a:cubicBezTo>
                    <a:pt x="2764" y="1"/>
                    <a:pt x="2715" y="2"/>
                    <a:pt x="2669" y="6"/>
                  </a:cubicBezTo>
                  <a:cubicBezTo>
                    <a:pt x="1003" y="141"/>
                    <a:pt x="256" y="9625"/>
                    <a:pt x="256" y="9625"/>
                  </a:cubicBezTo>
                  <a:cubicBezTo>
                    <a:pt x="256" y="9625"/>
                    <a:pt x="1" y="9829"/>
                    <a:pt x="324" y="9914"/>
                  </a:cubicBezTo>
                  <a:cubicBezTo>
                    <a:pt x="433" y="9934"/>
                    <a:pt x="543" y="9942"/>
                    <a:pt x="652" y="9942"/>
                  </a:cubicBezTo>
                  <a:cubicBezTo>
                    <a:pt x="730" y="9942"/>
                    <a:pt x="807" y="9938"/>
                    <a:pt x="884" y="9931"/>
                  </a:cubicBezTo>
                  <a:cubicBezTo>
                    <a:pt x="1972" y="9863"/>
                    <a:pt x="7648" y="4934"/>
                    <a:pt x="8158" y="3422"/>
                  </a:cubicBezTo>
                  <a:cubicBezTo>
                    <a:pt x="8654" y="1952"/>
                    <a:pt x="4560" y="1"/>
                    <a:pt x="28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3767925" y="4849550"/>
              <a:ext cx="305075" cy="178950"/>
            </a:xfrm>
            <a:custGeom>
              <a:rect b="b" l="l" r="r" t="t"/>
              <a:pathLst>
                <a:path extrusionOk="0" h="7158" w="12203">
                  <a:moveTo>
                    <a:pt x="8809" y="1"/>
                  </a:moveTo>
                  <a:cubicBezTo>
                    <a:pt x="6627" y="1"/>
                    <a:pt x="510" y="6160"/>
                    <a:pt x="510" y="6160"/>
                  </a:cubicBezTo>
                  <a:cubicBezTo>
                    <a:pt x="510" y="6160"/>
                    <a:pt x="0" y="6534"/>
                    <a:pt x="442" y="6993"/>
                  </a:cubicBezTo>
                  <a:cubicBezTo>
                    <a:pt x="556" y="7106"/>
                    <a:pt x="1217" y="7157"/>
                    <a:pt x="2161" y="7157"/>
                  </a:cubicBezTo>
                  <a:cubicBezTo>
                    <a:pt x="4899" y="7157"/>
                    <a:pt x="10010" y="6729"/>
                    <a:pt x="10945" y="6160"/>
                  </a:cubicBezTo>
                  <a:cubicBezTo>
                    <a:pt x="12203" y="5413"/>
                    <a:pt x="10809" y="1487"/>
                    <a:pt x="9297" y="161"/>
                  </a:cubicBezTo>
                  <a:cubicBezTo>
                    <a:pt x="9171" y="51"/>
                    <a:pt x="9006" y="1"/>
                    <a:pt x="8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3383825" y="4950450"/>
              <a:ext cx="287825" cy="167800"/>
            </a:xfrm>
            <a:custGeom>
              <a:rect b="b" l="l" r="r" t="t"/>
              <a:pathLst>
                <a:path extrusionOk="0" h="6712" w="11513">
                  <a:moveTo>
                    <a:pt x="1410" y="1"/>
                  </a:moveTo>
                  <a:cubicBezTo>
                    <a:pt x="1084" y="1"/>
                    <a:pt x="858" y="53"/>
                    <a:pt x="766" y="170"/>
                  </a:cubicBezTo>
                  <a:cubicBezTo>
                    <a:pt x="1" y="1122"/>
                    <a:pt x="188" y="6305"/>
                    <a:pt x="511" y="6679"/>
                  </a:cubicBezTo>
                  <a:cubicBezTo>
                    <a:pt x="529" y="6701"/>
                    <a:pt x="581" y="6712"/>
                    <a:pt x="662" y="6712"/>
                  </a:cubicBezTo>
                  <a:cubicBezTo>
                    <a:pt x="2012" y="6712"/>
                    <a:pt x="11512" y="3805"/>
                    <a:pt x="11320" y="3212"/>
                  </a:cubicBezTo>
                  <a:cubicBezTo>
                    <a:pt x="11156" y="2646"/>
                    <a:pt x="3737" y="1"/>
                    <a:pt x="1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3417300" y="5048075"/>
              <a:ext cx="276300" cy="287000"/>
            </a:xfrm>
            <a:custGeom>
              <a:rect b="b" l="l" r="r" t="t"/>
              <a:pathLst>
                <a:path extrusionOk="0" h="11480" w="11052">
                  <a:moveTo>
                    <a:pt x="10249" y="0"/>
                  </a:moveTo>
                  <a:cubicBezTo>
                    <a:pt x="8236" y="0"/>
                    <a:pt x="1" y="4701"/>
                    <a:pt x="259" y="5918"/>
                  </a:cubicBezTo>
                  <a:cubicBezTo>
                    <a:pt x="543" y="7254"/>
                    <a:pt x="6064" y="11480"/>
                    <a:pt x="8012" y="11480"/>
                  </a:cubicBezTo>
                  <a:cubicBezTo>
                    <a:pt x="8046" y="11480"/>
                    <a:pt x="8079" y="11478"/>
                    <a:pt x="8111" y="11476"/>
                  </a:cubicBezTo>
                  <a:cubicBezTo>
                    <a:pt x="9947" y="11340"/>
                    <a:pt x="11051" y="1550"/>
                    <a:pt x="10677" y="208"/>
                  </a:cubicBezTo>
                  <a:cubicBezTo>
                    <a:pt x="10636" y="65"/>
                    <a:pt x="10486" y="0"/>
                    <a:pt x="10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3661475" y="5066825"/>
              <a:ext cx="201650" cy="283050"/>
            </a:xfrm>
            <a:custGeom>
              <a:rect b="b" l="l" r="r" t="t"/>
              <a:pathLst>
                <a:path extrusionOk="0" h="11322" w="8066">
                  <a:moveTo>
                    <a:pt x="2338" y="1"/>
                  </a:moveTo>
                  <a:cubicBezTo>
                    <a:pt x="1380" y="1"/>
                    <a:pt x="180" y="10590"/>
                    <a:pt x="180" y="10590"/>
                  </a:cubicBezTo>
                  <a:cubicBezTo>
                    <a:pt x="0" y="11097"/>
                    <a:pt x="1080" y="11321"/>
                    <a:pt x="2430" y="11321"/>
                  </a:cubicBezTo>
                  <a:cubicBezTo>
                    <a:pt x="4018" y="11321"/>
                    <a:pt x="5980" y="11011"/>
                    <a:pt x="6706" y="10488"/>
                  </a:cubicBezTo>
                  <a:cubicBezTo>
                    <a:pt x="8065" y="9519"/>
                    <a:pt x="3375" y="563"/>
                    <a:pt x="2406" y="19"/>
                  </a:cubicBezTo>
                  <a:cubicBezTo>
                    <a:pt x="2384" y="6"/>
                    <a:pt x="2361" y="1"/>
                    <a:pt x="2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3755600" y="5053825"/>
              <a:ext cx="235450" cy="251075"/>
            </a:xfrm>
            <a:custGeom>
              <a:rect b="b" l="l" r="r" t="t"/>
              <a:pathLst>
                <a:path extrusionOk="0" h="10043" w="9418">
                  <a:moveTo>
                    <a:pt x="746" y="1"/>
                  </a:moveTo>
                  <a:cubicBezTo>
                    <a:pt x="720" y="1"/>
                    <a:pt x="698" y="4"/>
                    <a:pt x="680" y="12"/>
                  </a:cubicBezTo>
                  <a:cubicBezTo>
                    <a:pt x="1" y="318"/>
                    <a:pt x="4045" y="9682"/>
                    <a:pt x="4011" y="9852"/>
                  </a:cubicBezTo>
                  <a:cubicBezTo>
                    <a:pt x="3985" y="9984"/>
                    <a:pt x="4053" y="10042"/>
                    <a:pt x="4192" y="10042"/>
                  </a:cubicBezTo>
                  <a:cubicBezTo>
                    <a:pt x="5021" y="10042"/>
                    <a:pt x="8360" y="7938"/>
                    <a:pt x="8855" y="6657"/>
                  </a:cubicBezTo>
                  <a:cubicBezTo>
                    <a:pt x="9418" y="5183"/>
                    <a:pt x="17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3778550" y="5028425"/>
              <a:ext cx="282925" cy="139400"/>
            </a:xfrm>
            <a:custGeom>
              <a:rect b="b" l="l" r="r" t="t"/>
              <a:pathLst>
                <a:path extrusionOk="0" h="5576" w="11317">
                  <a:moveTo>
                    <a:pt x="9173" y="0"/>
                  </a:moveTo>
                  <a:cubicBezTo>
                    <a:pt x="6338" y="0"/>
                    <a:pt x="1559" y="573"/>
                    <a:pt x="918" y="739"/>
                  </a:cubicBezTo>
                  <a:cubicBezTo>
                    <a:pt x="0" y="977"/>
                    <a:pt x="8668" y="5532"/>
                    <a:pt x="8668" y="5532"/>
                  </a:cubicBezTo>
                  <a:cubicBezTo>
                    <a:pt x="8707" y="5561"/>
                    <a:pt x="8749" y="5575"/>
                    <a:pt x="8794" y="5575"/>
                  </a:cubicBezTo>
                  <a:cubicBezTo>
                    <a:pt x="9586" y="5575"/>
                    <a:pt x="11316" y="1315"/>
                    <a:pt x="11268" y="399"/>
                  </a:cubicBezTo>
                  <a:cubicBezTo>
                    <a:pt x="11258" y="107"/>
                    <a:pt x="10396" y="0"/>
                    <a:pt x="9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" name="Google Shape;1283;p16"/>
          <p:cNvGrpSpPr/>
          <p:nvPr/>
        </p:nvGrpSpPr>
        <p:grpSpPr>
          <a:xfrm>
            <a:off x="134659" y="4318042"/>
            <a:ext cx="686138" cy="1198000"/>
            <a:chOff x="1987675" y="4319675"/>
            <a:chExt cx="553650" cy="966675"/>
          </a:xfrm>
        </p:grpSpPr>
        <p:sp>
          <p:nvSpPr>
            <p:cNvPr id="1284" name="Google Shape;1284;p16"/>
            <p:cNvSpPr/>
            <p:nvPr/>
          </p:nvSpPr>
          <p:spPr>
            <a:xfrm>
              <a:off x="1988100" y="4350075"/>
              <a:ext cx="529425" cy="935850"/>
            </a:xfrm>
            <a:custGeom>
              <a:rect b="b" l="l" r="r" t="t"/>
              <a:pathLst>
                <a:path extrusionOk="0" h="37434" w="21177">
                  <a:moveTo>
                    <a:pt x="13410" y="1"/>
                  </a:moveTo>
                  <a:cubicBezTo>
                    <a:pt x="13410" y="1"/>
                    <a:pt x="12679" y="2754"/>
                    <a:pt x="12067" y="3825"/>
                  </a:cubicBezTo>
                  <a:cubicBezTo>
                    <a:pt x="11643" y="4539"/>
                    <a:pt x="7683" y="7989"/>
                    <a:pt x="6748" y="10657"/>
                  </a:cubicBezTo>
                  <a:cubicBezTo>
                    <a:pt x="5830" y="13342"/>
                    <a:pt x="1055" y="29827"/>
                    <a:pt x="1055" y="29827"/>
                  </a:cubicBezTo>
                  <a:cubicBezTo>
                    <a:pt x="1055" y="29827"/>
                    <a:pt x="1" y="33022"/>
                    <a:pt x="1615" y="34569"/>
                  </a:cubicBezTo>
                  <a:cubicBezTo>
                    <a:pt x="2917" y="35822"/>
                    <a:pt x="8957" y="37434"/>
                    <a:pt x="11109" y="37434"/>
                  </a:cubicBezTo>
                  <a:cubicBezTo>
                    <a:pt x="11204" y="37434"/>
                    <a:pt x="11291" y="37431"/>
                    <a:pt x="11371" y="37424"/>
                  </a:cubicBezTo>
                  <a:cubicBezTo>
                    <a:pt x="13240" y="37288"/>
                    <a:pt x="14158" y="36404"/>
                    <a:pt x="14617" y="35368"/>
                  </a:cubicBezTo>
                  <a:cubicBezTo>
                    <a:pt x="15059" y="34331"/>
                    <a:pt x="20293" y="16945"/>
                    <a:pt x="20735" y="15517"/>
                  </a:cubicBezTo>
                  <a:cubicBezTo>
                    <a:pt x="21177" y="14107"/>
                    <a:pt x="20038" y="6629"/>
                    <a:pt x="20038" y="6170"/>
                  </a:cubicBezTo>
                  <a:cubicBezTo>
                    <a:pt x="20038" y="5728"/>
                    <a:pt x="21160" y="2550"/>
                    <a:pt x="21160" y="2550"/>
                  </a:cubicBezTo>
                  <a:lnTo>
                    <a:pt x="134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2309325" y="4319675"/>
              <a:ext cx="232000" cy="102675"/>
            </a:xfrm>
            <a:custGeom>
              <a:rect b="b" l="l" r="r" t="t"/>
              <a:pathLst>
                <a:path extrusionOk="0" h="4107" w="9280">
                  <a:moveTo>
                    <a:pt x="905" y="0"/>
                  </a:moveTo>
                  <a:cubicBezTo>
                    <a:pt x="812" y="0"/>
                    <a:pt x="742" y="9"/>
                    <a:pt x="697" y="27"/>
                  </a:cubicBezTo>
                  <a:cubicBezTo>
                    <a:pt x="0" y="316"/>
                    <a:pt x="51" y="1489"/>
                    <a:pt x="51" y="1489"/>
                  </a:cubicBezTo>
                  <a:lnTo>
                    <a:pt x="8515" y="4106"/>
                  </a:lnTo>
                  <a:cubicBezTo>
                    <a:pt x="8515" y="4106"/>
                    <a:pt x="9280" y="3120"/>
                    <a:pt x="8821" y="2475"/>
                  </a:cubicBezTo>
                  <a:cubicBezTo>
                    <a:pt x="8391" y="1870"/>
                    <a:pt x="2259" y="0"/>
                    <a:pt x="9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1987675" y="4424875"/>
              <a:ext cx="529425" cy="861475"/>
            </a:xfrm>
            <a:custGeom>
              <a:rect b="b" l="l" r="r" t="t"/>
              <a:pathLst>
                <a:path extrusionOk="0" h="34459" w="21177">
                  <a:moveTo>
                    <a:pt x="12458" y="0"/>
                  </a:moveTo>
                  <a:cubicBezTo>
                    <a:pt x="12356" y="272"/>
                    <a:pt x="12220" y="561"/>
                    <a:pt x="12067" y="833"/>
                  </a:cubicBezTo>
                  <a:cubicBezTo>
                    <a:pt x="11643" y="1547"/>
                    <a:pt x="7700" y="4997"/>
                    <a:pt x="6765" y="7665"/>
                  </a:cubicBezTo>
                  <a:cubicBezTo>
                    <a:pt x="5830" y="10333"/>
                    <a:pt x="1055" y="26835"/>
                    <a:pt x="1055" y="26835"/>
                  </a:cubicBezTo>
                  <a:cubicBezTo>
                    <a:pt x="1055" y="26835"/>
                    <a:pt x="1" y="30013"/>
                    <a:pt x="1615" y="31577"/>
                  </a:cubicBezTo>
                  <a:cubicBezTo>
                    <a:pt x="2934" y="32831"/>
                    <a:pt x="8964" y="34459"/>
                    <a:pt x="11111" y="34459"/>
                  </a:cubicBezTo>
                  <a:cubicBezTo>
                    <a:pt x="11206" y="34459"/>
                    <a:pt x="11292" y="34456"/>
                    <a:pt x="11371" y="34449"/>
                  </a:cubicBezTo>
                  <a:cubicBezTo>
                    <a:pt x="13240" y="34313"/>
                    <a:pt x="14158" y="33429"/>
                    <a:pt x="14617" y="32393"/>
                  </a:cubicBezTo>
                  <a:cubicBezTo>
                    <a:pt x="15059" y="31356"/>
                    <a:pt x="20293" y="13970"/>
                    <a:pt x="20735" y="12542"/>
                  </a:cubicBezTo>
                  <a:cubicBezTo>
                    <a:pt x="21177" y="11115"/>
                    <a:pt x="20038" y="3654"/>
                    <a:pt x="20055" y="3195"/>
                  </a:cubicBezTo>
                  <a:cubicBezTo>
                    <a:pt x="20089" y="2923"/>
                    <a:pt x="20157" y="2651"/>
                    <a:pt x="20242" y="2396"/>
                  </a:cubicBezTo>
                  <a:lnTo>
                    <a:pt x="124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" name="Google Shape;1287;p16"/>
          <p:cNvGrpSpPr/>
          <p:nvPr/>
        </p:nvGrpSpPr>
        <p:grpSpPr>
          <a:xfrm>
            <a:off x="8759175" y="2167158"/>
            <a:ext cx="588475" cy="504700"/>
            <a:chOff x="1755275" y="2954425"/>
            <a:chExt cx="588475" cy="504700"/>
          </a:xfrm>
        </p:grpSpPr>
        <p:sp>
          <p:nvSpPr>
            <p:cNvPr id="1288" name="Google Shape;1288;p16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" name="Google Shape;1295;p16"/>
          <p:cNvGrpSpPr/>
          <p:nvPr/>
        </p:nvGrpSpPr>
        <p:grpSpPr>
          <a:xfrm>
            <a:off x="-590124" y="539497"/>
            <a:ext cx="1189290" cy="881281"/>
            <a:chOff x="4882375" y="2533975"/>
            <a:chExt cx="1025250" cy="759725"/>
          </a:xfrm>
        </p:grpSpPr>
        <p:sp>
          <p:nvSpPr>
            <p:cNvPr id="1296" name="Google Shape;1296;p16"/>
            <p:cNvSpPr/>
            <p:nvPr/>
          </p:nvSpPr>
          <p:spPr>
            <a:xfrm>
              <a:off x="4932100" y="2552500"/>
              <a:ext cx="916050" cy="647475"/>
            </a:xfrm>
            <a:custGeom>
              <a:rect b="b" l="l" r="r" t="t"/>
              <a:pathLst>
                <a:path extrusionOk="0" h="25899" w="36642">
                  <a:moveTo>
                    <a:pt x="32394" y="1"/>
                  </a:moveTo>
                  <a:cubicBezTo>
                    <a:pt x="32037" y="1"/>
                    <a:pt x="31592" y="59"/>
                    <a:pt x="30965" y="150"/>
                  </a:cubicBezTo>
                  <a:cubicBezTo>
                    <a:pt x="29096" y="405"/>
                    <a:pt x="27651" y="1153"/>
                    <a:pt x="26546" y="1442"/>
                  </a:cubicBezTo>
                  <a:cubicBezTo>
                    <a:pt x="25459" y="1714"/>
                    <a:pt x="24728" y="2139"/>
                    <a:pt x="23521" y="2870"/>
                  </a:cubicBezTo>
                  <a:cubicBezTo>
                    <a:pt x="22689" y="3397"/>
                    <a:pt x="21822" y="3889"/>
                    <a:pt x="20938" y="4331"/>
                  </a:cubicBezTo>
                  <a:cubicBezTo>
                    <a:pt x="19867" y="4858"/>
                    <a:pt x="18661" y="5742"/>
                    <a:pt x="17488" y="6405"/>
                  </a:cubicBezTo>
                  <a:cubicBezTo>
                    <a:pt x="16298" y="7067"/>
                    <a:pt x="16213" y="7611"/>
                    <a:pt x="15279" y="8410"/>
                  </a:cubicBezTo>
                  <a:cubicBezTo>
                    <a:pt x="14344" y="9209"/>
                    <a:pt x="14701" y="8886"/>
                    <a:pt x="13392" y="9804"/>
                  </a:cubicBezTo>
                  <a:cubicBezTo>
                    <a:pt x="12084" y="10704"/>
                    <a:pt x="12152" y="11112"/>
                    <a:pt x="10928" y="12251"/>
                  </a:cubicBezTo>
                  <a:cubicBezTo>
                    <a:pt x="9687" y="13390"/>
                    <a:pt x="8974" y="13560"/>
                    <a:pt x="7682" y="14562"/>
                  </a:cubicBezTo>
                  <a:cubicBezTo>
                    <a:pt x="6407" y="15548"/>
                    <a:pt x="5914" y="15956"/>
                    <a:pt x="5031" y="16891"/>
                  </a:cubicBezTo>
                  <a:cubicBezTo>
                    <a:pt x="4130" y="17842"/>
                    <a:pt x="4045" y="17859"/>
                    <a:pt x="3331" y="18692"/>
                  </a:cubicBezTo>
                  <a:cubicBezTo>
                    <a:pt x="2600" y="19525"/>
                    <a:pt x="1921" y="19627"/>
                    <a:pt x="1258" y="20511"/>
                  </a:cubicBezTo>
                  <a:cubicBezTo>
                    <a:pt x="612" y="21377"/>
                    <a:pt x="0" y="22924"/>
                    <a:pt x="51" y="23077"/>
                  </a:cubicBezTo>
                  <a:lnTo>
                    <a:pt x="1326" y="25898"/>
                  </a:lnTo>
                  <a:cubicBezTo>
                    <a:pt x="1326" y="25898"/>
                    <a:pt x="1367" y="25899"/>
                    <a:pt x="1445" y="25899"/>
                  </a:cubicBezTo>
                  <a:cubicBezTo>
                    <a:pt x="2137" y="25899"/>
                    <a:pt x="5734" y="25844"/>
                    <a:pt x="9262" y="24759"/>
                  </a:cubicBezTo>
                  <a:cubicBezTo>
                    <a:pt x="13205" y="23570"/>
                    <a:pt x="16451" y="21139"/>
                    <a:pt x="20819" y="18539"/>
                  </a:cubicBezTo>
                  <a:cubicBezTo>
                    <a:pt x="25187" y="15922"/>
                    <a:pt x="25459" y="14613"/>
                    <a:pt x="28416" y="12234"/>
                  </a:cubicBezTo>
                  <a:cubicBezTo>
                    <a:pt x="31373" y="9838"/>
                    <a:pt x="34500" y="6541"/>
                    <a:pt x="35571" y="4671"/>
                  </a:cubicBezTo>
                  <a:cubicBezTo>
                    <a:pt x="36642" y="2802"/>
                    <a:pt x="35333" y="1884"/>
                    <a:pt x="34211" y="898"/>
                  </a:cubicBezTo>
                  <a:cubicBezTo>
                    <a:pt x="33466" y="232"/>
                    <a:pt x="33103" y="1"/>
                    <a:pt x="32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4882375" y="2533975"/>
              <a:ext cx="1025250" cy="759725"/>
            </a:xfrm>
            <a:custGeom>
              <a:rect b="b" l="l" r="r" t="t"/>
              <a:pathLst>
                <a:path extrusionOk="0" h="30389" w="41010">
                  <a:moveTo>
                    <a:pt x="35468" y="1"/>
                  </a:moveTo>
                  <a:cubicBezTo>
                    <a:pt x="34512" y="1"/>
                    <a:pt x="33501" y="220"/>
                    <a:pt x="32546" y="484"/>
                  </a:cubicBezTo>
                  <a:cubicBezTo>
                    <a:pt x="33056" y="942"/>
                    <a:pt x="33532" y="1435"/>
                    <a:pt x="33991" y="1945"/>
                  </a:cubicBezTo>
                  <a:cubicBezTo>
                    <a:pt x="35232" y="3441"/>
                    <a:pt x="36625" y="5157"/>
                    <a:pt x="34977" y="5378"/>
                  </a:cubicBezTo>
                  <a:cubicBezTo>
                    <a:pt x="34903" y="5388"/>
                    <a:pt x="34828" y="5393"/>
                    <a:pt x="34751" y="5393"/>
                  </a:cubicBezTo>
                  <a:cubicBezTo>
                    <a:pt x="33091" y="5393"/>
                    <a:pt x="30724" y="3191"/>
                    <a:pt x="29164" y="2557"/>
                  </a:cubicBezTo>
                  <a:cubicBezTo>
                    <a:pt x="28773" y="2404"/>
                    <a:pt x="28315" y="2217"/>
                    <a:pt x="27822" y="2013"/>
                  </a:cubicBezTo>
                  <a:cubicBezTo>
                    <a:pt x="26955" y="2370"/>
                    <a:pt x="26054" y="2761"/>
                    <a:pt x="25170" y="3186"/>
                  </a:cubicBezTo>
                  <a:cubicBezTo>
                    <a:pt x="26870" y="4172"/>
                    <a:pt x="28790" y="4970"/>
                    <a:pt x="29810" y="6313"/>
                  </a:cubicBezTo>
                  <a:cubicBezTo>
                    <a:pt x="30881" y="7707"/>
                    <a:pt x="32104" y="10052"/>
                    <a:pt x="31085" y="10290"/>
                  </a:cubicBezTo>
                  <a:cubicBezTo>
                    <a:pt x="31027" y="10302"/>
                    <a:pt x="30966" y="10308"/>
                    <a:pt x="30902" y="10308"/>
                  </a:cubicBezTo>
                  <a:cubicBezTo>
                    <a:pt x="29839" y="10308"/>
                    <a:pt x="27831" y="8659"/>
                    <a:pt x="25748" y="7554"/>
                  </a:cubicBezTo>
                  <a:cubicBezTo>
                    <a:pt x="23590" y="6398"/>
                    <a:pt x="22621" y="5837"/>
                    <a:pt x="20871" y="5599"/>
                  </a:cubicBezTo>
                  <a:cubicBezTo>
                    <a:pt x="19919" y="6279"/>
                    <a:pt x="19001" y="7027"/>
                    <a:pt x="18134" y="7825"/>
                  </a:cubicBezTo>
                  <a:cubicBezTo>
                    <a:pt x="18389" y="7910"/>
                    <a:pt x="18678" y="8012"/>
                    <a:pt x="18967" y="8114"/>
                  </a:cubicBezTo>
                  <a:cubicBezTo>
                    <a:pt x="21941" y="9134"/>
                    <a:pt x="22553" y="10239"/>
                    <a:pt x="23743" y="11581"/>
                  </a:cubicBezTo>
                  <a:cubicBezTo>
                    <a:pt x="24950" y="12941"/>
                    <a:pt x="26564" y="15167"/>
                    <a:pt x="25663" y="16238"/>
                  </a:cubicBezTo>
                  <a:cubicBezTo>
                    <a:pt x="25499" y="16430"/>
                    <a:pt x="25288" y="16513"/>
                    <a:pt x="25037" y="16513"/>
                  </a:cubicBezTo>
                  <a:cubicBezTo>
                    <a:pt x="23906" y="16513"/>
                    <a:pt x="21961" y="14833"/>
                    <a:pt x="19834" y="13791"/>
                  </a:cubicBezTo>
                  <a:cubicBezTo>
                    <a:pt x="17217" y="12499"/>
                    <a:pt x="17999" y="13196"/>
                    <a:pt x="14973" y="12193"/>
                  </a:cubicBezTo>
                  <a:cubicBezTo>
                    <a:pt x="14498" y="12023"/>
                    <a:pt x="14090" y="11887"/>
                    <a:pt x="13733" y="11751"/>
                  </a:cubicBezTo>
                  <a:cubicBezTo>
                    <a:pt x="13206" y="12176"/>
                    <a:pt x="12679" y="12584"/>
                    <a:pt x="12084" y="13060"/>
                  </a:cubicBezTo>
                  <a:cubicBezTo>
                    <a:pt x="11081" y="13876"/>
                    <a:pt x="9671" y="14827"/>
                    <a:pt x="8430" y="15779"/>
                  </a:cubicBezTo>
                  <a:cubicBezTo>
                    <a:pt x="8532" y="15782"/>
                    <a:pt x="8635" y="15783"/>
                    <a:pt x="8740" y="15783"/>
                  </a:cubicBezTo>
                  <a:cubicBezTo>
                    <a:pt x="9296" y="15783"/>
                    <a:pt x="9897" y="15748"/>
                    <a:pt x="10502" y="15748"/>
                  </a:cubicBezTo>
                  <a:cubicBezTo>
                    <a:pt x="11065" y="15748"/>
                    <a:pt x="11632" y="15779"/>
                    <a:pt x="12169" y="15898"/>
                  </a:cubicBezTo>
                  <a:cubicBezTo>
                    <a:pt x="14481" y="16425"/>
                    <a:pt x="18202" y="17853"/>
                    <a:pt x="17200" y="19960"/>
                  </a:cubicBezTo>
                  <a:cubicBezTo>
                    <a:pt x="16897" y="20592"/>
                    <a:pt x="16555" y="20823"/>
                    <a:pt x="16140" y="20823"/>
                  </a:cubicBezTo>
                  <a:cubicBezTo>
                    <a:pt x="15182" y="20823"/>
                    <a:pt x="13834" y="19592"/>
                    <a:pt x="11676" y="19212"/>
                  </a:cubicBezTo>
                  <a:cubicBezTo>
                    <a:pt x="8566" y="18651"/>
                    <a:pt x="8906" y="18838"/>
                    <a:pt x="7207" y="18702"/>
                  </a:cubicBezTo>
                  <a:cubicBezTo>
                    <a:pt x="6697" y="18634"/>
                    <a:pt x="6187" y="18515"/>
                    <a:pt x="5677" y="18345"/>
                  </a:cubicBezTo>
                  <a:cubicBezTo>
                    <a:pt x="5116" y="18872"/>
                    <a:pt x="4453" y="19484"/>
                    <a:pt x="3808" y="20147"/>
                  </a:cubicBezTo>
                  <a:cubicBezTo>
                    <a:pt x="4521" y="20504"/>
                    <a:pt x="5354" y="20878"/>
                    <a:pt x="5932" y="21303"/>
                  </a:cubicBezTo>
                  <a:cubicBezTo>
                    <a:pt x="7411" y="22441"/>
                    <a:pt x="9909" y="22883"/>
                    <a:pt x="10045" y="24702"/>
                  </a:cubicBezTo>
                  <a:cubicBezTo>
                    <a:pt x="10089" y="25382"/>
                    <a:pt x="9755" y="25623"/>
                    <a:pt x="9241" y="25623"/>
                  </a:cubicBezTo>
                  <a:cubicBezTo>
                    <a:pt x="8368" y="25623"/>
                    <a:pt x="6975" y="24926"/>
                    <a:pt x="6034" y="24498"/>
                  </a:cubicBezTo>
                  <a:cubicBezTo>
                    <a:pt x="4538" y="23801"/>
                    <a:pt x="4266" y="23614"/>
                    <a:pt x="3162" y="22373"/>
                  </a:cubicBezTo>
                  <a:cubicBezTo>
                    <a:pt x="2941" y="22101"/>
                    <a:pt x="2737" y="21829"/>
                    <a:pt x="2550" y="21524"/>
                  </a:cubicBezTo>
                  <a:cubicBezTo>
                    <a:pt x="2227" y="21914"/>
                    <a:pt x="1938" y="22322"/>
                    <a:pt x="1666" y="22747"/>
                  </a:cubicBezTo>
                  <a:cubicBezTo>
                    <a:pt x="1411" y="23138"/>
                    <a:pt x="1207" y="23563"/>
                    <a:pt x="1020" y="24022"/>
                  </a:cubicBezTo>
                  <a:cubicBezTo>
                    <a:pt x="1" y="26758"/>
                    <a:pt x="1972" y="29460"/>
                    <a:pt x="1972" y="29460"/>
                  </a:cubicBezTo>
                  <a:cubicBezTo>
                    <a:pt x="2376" y="30112"/>
                    <a:pt x="2869" y="30389"/>
                    <a:pt x="3622" y="30389"/>
                  </a:cubicBezTo>
                  <a:cubicBezTo>
                    <a:pt x="4676" y="30389"/>
                    <a:pt x="6241" y="29848"/>
                    <a:pt x="8787" y="29035"/>
                  </a:cubicBezTo>
                  <a:cubicBezTo>
                    <a:pt x="13155" y="27642"/>
                    <a:pt x="17047" y="24872"/>
                    <a:pt x="21873" y="22390"/>
                  </a:cubicBezTo>
                  <a:cubicBezTo>
                    <a:pt x="26700" y="19926"/>
                    <a:pt x="28060" y="17071"/>
                    <a:pt x="31561" y="14216"/>
                  </a:cubicBezTo>
                  <a:cubicBezTo>
                    <a:pt x="35045" y="11360"/>
                    <a:pt x="34892" y="11055"/>
                    <a:pt x="37951" y="8182"/>
                  </a:cubicBezTo>
                  <a:cubicBezTo>
                    <a:pt x="41010" y="5327"/>
                    <a:pt x="40296" y="2897"/>
                    <a:pt x="38206" y="959"/>
                  </a:cubicBezTo>
                  <a:cubicBezTo>
                    <a:pt x="37443" y="250"/>
                    <a:pt x="36486" y="1"/>
                    <a:pt x="3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" name="Google Shape;1298;p16"/>
          <p:cNvGrpSpPr/>
          <p:nvPr/>
        </p:nvGrpSpPr>
        <p:grpSpPr>
          <a:xfrm>
            <a:off x="1590834" y="4608577"/>
            <a:ext cx="807326" cy="835044"/>
            <a:chOff x="4791650" y="538625"/>
            <a:chExt cx="731075" cy="756175"/>
          </a:xfrm>
        </p:grpSpPr>
        <p:sp>
          <p:nvSpPr>
            <p:cNvPr id="1299" name="Google Shape;1299;p16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5" name="Google Shape;1305;p16"/>
          <p:cNvSpPr txBox="1"/>
          <p:nvPr>
            <p:ph idx="1" type="subTitle"/>
          </p:nvPr>
        </p:nvSpPr>
        <p:spPr>
          <a:xfrm>
            <a:off x="827227" y="2678900"/>
            <a:ext cx="2258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306" name="Google Shape;1306;p16"/>
          <p:cNvSpPr txBox="1"/>
          <p:nvPr>
            <p:ph idx="2" type="subTitle"/>
          </p:nvPr>
        </p:nvSpPr>
        <p:spPr>
          <a:xfrm>
            <a:off x="827227" y="3080254"/>
            <a:ext cx="22581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07" name="Google Shape;1307;p16"/>
          <p:cNvSpPr txBox="1"/>
          <p:nvPr>
            <p:ph idx="3" type="subTitle"/>
          </p:nvPr>
        </p:nvSpPr>
        <p:spPr>
          <a:xfrm>
            <a:off x="3442950" y="2678900"/>
            <a:ext cx="2258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308" name="Google Shape;1308;p16"/>
          <p:cNvSpPr txBox="1"/>
          <p:nvPr>
            <p:ph idx="4" type="subTitle"/>
          </p:nvPr>
        </p:nvSpPr>
        <p:spPr>
          <a:xfrm>
            <a:off x="3442950" y="3080254"/>
            <a:ext cx="22581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09" name="Google Shape;1309;p16"/>
          <p:cNvSpPr txBox="1"/>
          <p:nvPr>
            <p:ph idx="5" type="subTitle"/>
          </p:nvPr>
        </p:nvSpPr>
        <p:spPr>
          <a:xfrm>
            <a:off x="6058673" y="2678900"/>
            <a:ext cx="2258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310" name="Google Shape;1310;p16"/>
          <p:cNvSpPr txBox="1"/>
          <p:nvPr>
            <p:ph idx="6" type="subTitle"/>
          </p:nvPr>
        </p:nvSpPr>
        <p:spPr>
          <a:xfrm>
            <a:off x="6058673" y="3080254"/>
            <a:ext cx="22581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11" name="Google Shape;1311;p1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1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17"/>
          <p:cNvSpPr/>
          <p:nvPr/>
        </p:nvSpPr>
        <p:spPr>
          <a:xfrm flipH="1">
            <a:off x="-788550" y="-11073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4" name="Google Shape;1314;p17"/>
          <p:cNvGrpSpPr/>
          <p:nvPr/>
        </p:nvGrpSpPr>
        <p:grpSpPr>
          <a:xfrm flipH="1">
            <a:off x="-711331" y="3951739"/>
            <a:ext cx="1431722" cy="1018565"/>
            <a:chOff x="3517550" y="401175"/>
            <a:chExt cx="1027650" cy="731150"/>
          </a:xfrm>
        </p:grpSpPr>
        <p:sp>
          <p:nvSpPr>
            <p:cNvPr id="1315" name="Google Shape;1315;p17"/>
            <p:cNvSpPr/>
            <p:nvPr/>
          </p:nvSpPr>
          <p:spPr>
            <a:xfrm>
              <a:off x="3517550" y="719800"/>
              <a:ext cx="542100" cy="412525"/>
            </a:xfrm>
            <a:custGeom>
              <a:rect b="b" l="l" r="r" t="t"/>
              <a:pathLst>
                <a:path extrusionOk="0" h="16501" w="21684">
                  <a:moveTo>
                    <a:pt x="10020" y="3992"/>
                  </a:moveTo>
                  <a:cubicBezTo>
                    <a:pt x="10020" y="3992"/>
                    <a:pt x="11304" y="4146"/>
                    <a:pt x="10688" y="5105"/>
                  </a:cubicBezTo>
                  <a:cubicBezTo>
                    <a:pt x="10602" y="5242"/>
                    <a:pt x="5875" y="8633"/>
                    <a:pt x="5875" y="8633"/>
                  </a:cubicBezTo>
                  <a:cubicBezTo>
                    <a:pt x="5875" y="8633"/>
                    <a:pt x="5537" y="8810"/>
                    <a:pt x="5242" y="8810"/>
                  </a:cubicBezTo>
                  <a:cubicBezTo>
                    <a:pt x="4920" y="8810"/>
                    <a:pt x="4648" y="8600"/>
                    <a:pt x="4916" y="7725"/>
                  </a:cubicBezTo>
                  <a:lnTo>
                    <a:pt x="10020" y="3992"/>
                  </a:lnTo>
                  <a:close/>
                  <a:moveTo>
                    <a:pt x="12349" y="5482"/>
                  </a:moveTo>
                  <a:cubicBezTo>
                    <a:pt x="12349" y="5482"/>
                    <a:pt x="13633" y="5636"/>
                    <a:pt x="13017" y="6595"/>
                  </a:cubicBezTo>
                  <a:cubicBezTo>
                    <a:pt x="12931" y="6732"/>
                    <a:pt x="6320" y="11048"/>
                    <a:pt x="6320" y="11048"/>
                  </a:cubicBezTo>
                  <a:cubicBezTo>
                    <a:pt x="6320" y="11048"/>
                    <a:pt x="5983" y="11225"/>
                    <a:pt x="5685" y="11225"/>
                  </a:cubicBezTo>
                  <a:cubicBezTo>
                    <a:pt x="5361" y="11225"/>
                    <a:pt x="5085" y="11015"/>
                    <a:pt x="5344" y="10140"/>
                  </a:cubicBezTo>
                  <a:lnTo>
                    <a:pt x="12349" y="5482"/>
                  </a:lnTo>
                  <a:close/>
                  <a:moveTo>
                    <a:pt x="13017" y="7999"/>
                  </a:moveTo>
                  <a:cubicBezTo>
                    <a:pt x="13017" y="7999"/>
                    <a:pt x="14301" y="8153"/>
                    <a:pt x="13702" y="9113"/>
                  </a:cubicBezTo>
                  <a:lnTo>
                    <a:pt x="13685" y="9113"/>
                  </a:lnTo>
                  <a:cubicBezTo>
                    <a:pt x="13599" y="9232"/>
                    <a:pt x="8889" y="12641"/>
                    <a:pt x="8889" y="12641"/>
                  </a:cubicBezTo>
                  <a:cubicBezTo>
                    <a:pt x="8889" y="12641"/>
                    <a:pt x="8555" y="12816"/>
                    <a:pt x="8259" y="12816"/>
                  </a:cubicBezTo>
                  <a:cubicBezTo>
                    <a:pt x="7933" y="12816"/>
                    <a:pt x="7653" y="12604"/>
                    <a:pt x="7913" y="11716"/>
                  </a:cubicBezTo>
                  <a:lnTo>
                    <a:pt x="13017" y="7999"/>
                  </a:lnTo>
                  <a:close/>
                  <a:moveTo>
                    <a:pt x="20450" y="1"/>
                  </a:moveTo>
                  <a:lnTo>
                    <a:pt x="14592" y="4146"/>
                  </a:lnTo>
                  <a:cubicBezTo>
                    <a:pt x="14592" y="4146"/>
                    <a:pt x="10312" y="2873"/>
                    <a:pt x="8899" y="2873"/>
                  </a:cubicBezTo>
                  <a:cubicBezTo>
                    <a:pt x="8846" y="2873"/>
                    <a:pt x="8797" y="2875"/>
                    <a:pt x="8752" y="2878"/>
                  </a:cubicBezTo>
                  <a:cubicBezTo>
                    <a:pt x="7536" y="2998"/>
                    <a:pt x="1456" y="6663"/>
                    <a:pt x="737" y="7246"/>
                  </a:cubicBezTo>
                  <a:cubicBezTo>
                    <a:pt x="0" y="7811"/>
                    <a:pt x="5841" y="15775"/>
                    <a:pt x="6474" y="16443"/>
                  </a:cubicBezTo>
                  <a:cubicBezTo>
                    <a:pt x="6512" y="16482"/>
                    <a:pt x="6571" y="16500"/>
                    <a:pt x="6647" y="16500"/>
                  </a:cubicBezTo>
                  <a:cubicBezTo>
                    <a:pt x="7882" y="16500"/>
                    <a:pt x="13826" y="11695"/>
                    <a:pt x="14455" y="10808"/>
                  </a:cubicBezTo>
                  <a:cubicBezTo>
                    <a:pt x="15141" y="9866"/>
                    <a:pt x="16100" y="5841"/>
                    <a:pt x="16100" y="5841"/>
                  </a:cubicBezTo>
                  <a:lnTo>
                    <a:pt x="21683" y="1868"/>
                  </a:lnTo>
                  <a:lnTo>
                    <a:pt x="20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4006525" y="401175"/>
              <a:ext cx="538675" cy="392300"/>
            </a:xfrm>
            <a:custGeom>
              <a:rect b="b" l="l" r="r" t="t"/>
              <a:pathLst>
                <a:path extrusionOk="0" h="15692" w="21547">
                  <a:moveTo>
                    <a:pt x="17364" y="1421"/>
                  </a:moveTo>
                  <a:cubicBezTo>
                    <a:pt x="17712" y="1421"/>
                    <a:pt x="18083" y="1606"/>
                    <a:pt x="18378" y="2059"/>
                  </a:cubicBezTo>
                  <a:cubicBezTo>
                    <a:pt x="19008" y="3021"/>
                    <a:pt x="18220" y="3769"/>
                    <a:pt x="17435" y="3769"/>
                  </a:cubicBezTo>
                  <a:cubicBezTo>
                    <a:pt x="17046" y="3769"/>
                    <a:pt x="16658" y="3586"/>
                    <a:pt x="16442" y="3155"/>
                  </a:cubicBezTo>
                  <a:cubicBezTo>
                    <a:pt x="15987" y="2268"/>
                    <a:pt x="16621" y="1421"/>
                    <a:pt x="17364" y="1421"/>
                  </a:cubicBezTo>
                  <a:close/>
                  <a:moveTo>
                    <a:pt x="18664" y="1"/>
                  </a:moveTo>
                  <a:cubicBezTo>
                    <a:pt x="17066" y="1"/>
                    <a:pt x="0" y="12438"/>
                    <a:pt x="0" y="12438"/>
                  </a:cubicBezTo>
                  <a:lnTo>
                    <a:pt x="2038" y="15692"/>
                  </a:lnTo>
                  <a:cubicBezTo>
                    <a:pt x="2038" y="15692"/>
                    <a:pt x="17281" y="5844"/>
                    <a:pt x="19645" y="3600"/>
                  </a:cubicBezTo>
                  <a:cubicBezTo>
                    <a:pt x="21546" y="1785"/>
                    <a:pt x="20039" y="226"/>
                    <a:pt x="18703" y="3"/>
                  </a:cubicBezTo>
                  <a:cubicBezTo>
                    <a:pt x="18691" y="1"/>
                    <a:pt x="18678" y="1"/>
                    <a:pt x="186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" name="Google Shape;1317;p17"/>
          <p:cNvGrpSpPr/>
          <p:nvPr/>
        </p:nvGrpSpPr>
        <p:grpSpPr>
          <a:xfrm>
            <a:off x="-228413" y="1279678"/>
            <a:ext cx="793487" cy="500055"/>
            <a:chOff x="4878725" y="3290775"/>
            <a:chExt cx="647850" cy="408275"/>
          </a:xfrm>
        </p:grpSpPr>
        <p:sp>
          <p:nvSpPr>
            <p:cNvPr id="1318" name="Google Shape;1318;p17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" name="Google Shape;1329;p17"/>
          <p:cNvGrpSpPr/>
          <p:nvPr/>
        </p:nvGrpSpPr>
        <p:grpSpPr>
          <a:xfrm>
            <a:off x="8141199" y="-117098"/>
            <a:ext cx="895421" cy="926163"/>
            <a:chOff x="4791650" y="538625"/>
            <a:chExt cx="731075" cy="756175"/>
          </a:xfrm>
        </p:grpSpPr>
        <p:sp>
          <p:nvSpPr>
            <p:cNvPr id="1330" name="Google Shape;1330;p17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" name="Google Shape;1336;p17"/>
          <p:cNvGrpSpPr/>
          <p:nvPr/>
        </p:nvGrpSpPr>
        <p:grpSpPr>
          <a:xfrm>
            <a:off x="8737645" y="1617333"/>
            <a:ext cx="662257" cy="662844"/>
            <a:chOff x="1813400" y="1392650"/>
            <a:chExt cx="592200" cy="592725"/>
          </a:xfrm>
        </p:grpSpPr>
        <p:sp>
          <p:nvSpPr>
            <p:cNvPr id="1337" name="Google Shape;1337;p17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" name="Google Shape;1342;p17"/>
          <p:cNvGrpSpPr/>
          <p:nvPr/>
        </p:nvGrpSpPr>
        <p:grpSpPr>
          <a:xfrm>
            <a:off x="237150" y="-390050"/>
            <a:ext cx="970450" cy="929550"/>
            <a:chOff x="4644875" y="480450"/>
            <a:chExt cx="970450" cy="929550"/>
          </a:xfrm>
        </p:grpSpPr>
        <p:sp>
          <p:nvSpPr>
            <p:cNvPr id="1343" name="Google Shape;1343;p17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7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7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7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7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7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7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7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" name="Google Shape;1351;p17"/>
          <p:cNvGrpSpPr/>
          <p:nvPr/>
        </p:nvGrpSpPr>
        <p:grpSpPr>
          <a:xfrm>
            <a:off x="-174745" y="2519911"/>
            <a:ext cx="686150" cy="691650"/>
            <a:chOff x="2730425" y="489525"/>
            <a:chExt cx="686150" cy="691650"/>
          </a:xfrm>
        </p:grpSpPr>
        <p:sp>
          <p:nvSpPr>
            <p:cNvPr id="1352" name="Google Shape;1352;p17"/>
            <p:cNvSpPr/>
            <p:nvPr/>
          </p:nvSpPr>
          <p:spPr>
            <a:xfrm>
              <a:off x="2730425" y="539825"/>
              <a:ext cx="686150" cy="641350"/>
            </a:xfrm>
            <a:custGeom>
              <a:rect b="b" l="l" r="r" t="t"/>
              <a:pathLst>
                <a:path extrusionOk="0" h="25654" w="27446">
                  <a:moveTo>
                    <a:pt x="18239" y="1"/>
                  </a:moveTo>
                  <a:cubicBezTo>
                    <a:pt x="17801" y="1"/>
                    <a:pt x="17351" y="55"/>
                    <a:pt x="16892" y="168"/>
                  </a:cubicBezTo>
                  <a:cubicBezTo>
                    <a:pt x="13866" y="916"/>
                    <a:pt x="12456" y="3160"/>
                    <a:pt x="9108" y="4485"/>
                  </a:cubicBezTo>
                  <a:cubicBezTo>
                    <a:pt x="5760" y="5811"/>
                    <a:pt x="117" y="6202"/>
                    <a:pt x="49" y="12881"/>
                  </a:cubicBezTo>
                  <a:cubicBezTo>
                    <a:pt x="0" y="19322"/>
                    <a:pt x="8803" y="25653"/>
                    <a:pt x="13089" y="25653"/>
                  </a:cubicBezTo>
                  <a:cubicBezTo>
                    <a:pt x="13247" y="25653"/>
                    <a:pt x="13398" y="25645"/>
                    <a:pt x="13544" y="25627"/>
                  </a:cubicBezTo>
                  <a:cubicBezTo>
                    <a:pt x="17163" y="25185"/>
                    <a:pt x="17928" y="21735"/>
                    <a:pt x="17928" y="21735"/>
                  </a:cubicBezTo>
                  <a:cubicBezTo>
                    <a:pt x="17928" y="21735"/>
                    <a:pt x="18352" y="22074"/>
                    <a:pt x="19468" y="22074"/>
                  </a:cubicBezTo>
                  <a:cubicBezTo>
                    <a:pt x="20156" y="22074"/>
                    <a:pt x="21106" y="21946"/>
                    <a:pt x="22381" y="21531"/>
                  </a:cubicBezTo>
                  <a:cubicBezTo>
                    <a:pt x="25712" y="20444"/>
                    <a:pt x="27446" y="14852"/>
                    <a:pt x="26001" y="9006"/>
                  </a:cubicBezTo>
                  <a:cubicBezTo>
                    <a:pt x="24727" y="3772"/>
                    <a:pt x="21881" y="1"/>
                    <a:pt x="18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7"/>
            <p:cNvSpPr/>
            <p:nvPr/>
          </p:nvSpPr>
          <p:spPr>
            <a:xfrm>
              <a:off x="2899475" y="600950"/>
              <a:ext cx="147450" cy="94700"/>
            </a:xfrm>
            <a:custGeom>
              <a:rect b="b" l="l" r="r" t="t"/>
              <a:pathLst>
                <a:path extrusionOk="0" h="3788" w="5898">
                  <a:moveTo>
                    <a:pt x="5898" y="1"/>
                  </a:moveTo>
                  <a:cubicBezTo>
                    <a:pt x="4810" y="834"/>
                    <a:pt x="3603" y="1513"/>
                    <a:pt x="2346" y="2040"/>
                  </a:cubicBezTo>
                  <a:cubicBezTo>
                    <a:pt x="1632" y="2329"/>
                    <a:pt x="833" y="2567"/>
                    <a:pt x="0" y="2822"/>
                  </a:cubicBezTo>
                  <a:cubicBezTo>
                    <a:pt x="1039" y="3194"/>
                    <a:pt x="2859" y="3788"/>
                    <a:pt x="3867" y="3788"/>
                  </a:cubicBezTo>
                  <a:cubicBezTo>
                    <a:pt x="4196" y="3788"/>
                    <a:pt x="4438" y="3724"/>
                    <a:pt x="4538" y="3570"/>
                  </a:cubicBezTo>
                  <a:cubicBezTo>
                    <a:pt x="5167" y="2465"/>
                    <a:pt x="5626" y="1258"/>
                    <a:pt x="5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2903300" y="489525"/>
              <a:ext cx="98675" cy="185800"/>
            </a:xfrm>
            <a:custGeom>
              <a:rect b="b" l="l" r="r" t="t"/>
              <a:pathLst>
                <a:path extrusionOk="0" h="7432" w="3947">
                  <a:moveTo>
                    <a:pt x="1813" y="1"/>
                  </a:moveTo>
                  <a:cubicBezTo>
                    <a:pt x="1481" y="1"/>
                    <a:pt x="1167" y="59"/>
                    <a:pt x="935" y="192"/>
                  </a:cubicBezTo>
                  <a:cubicBezTo>
                    <a:pt x="0" y="702"/>
                    <a:pt x="952" y="1671"/>
                    <a:pt x="952" y="1671"/>
                  </a:cubicBezTo>
                  <a:cubicBezTo>
                    <a:pt x="816" y="2979"/>
                    <a:pt x="2822" y="7279"/>
                    <a:pt x="3043" y="7432"/>
                  </a:cubicBezTo>
                  <a:lnTo>
                    <a:pt x="3620" y="7058"/>
                  </a:lnTo>
                  <a:cubicBezTo>
                    <a:pt x="2635" y="5461"/>
                    <a:pt x="2295" y="3115"/>
                    <a:pt x="2448" y="2554"/>
                  </a:cubicBezTo>
                  <a:cubicBezTo>
                    <a:pt x="2601" y="1977"/>
                    <a:pt x="3145" y="1892"/>
                    <a:pt x="3603" y="1110"/>
                  </a:cubicBezTo>
                  <a:cubicBezTo>
                    <a:pt x="3946" y="513"/>
                    <a:pt x="2798" y="1"/>
                    <a:pt x="1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7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3000375" y="804525"/>
              <a:ext cx="62675" cy="65825"/>
            </a:xfrm>
            <a:custGeom>
              <a:rect b="b" l="l" r="r" t="t"/>
              <a:pathLst>
                <a:path extrusionOk="0" h="2633" w="2507">
                  <a:moveTo>
                    <a:pt x="1475" y="1"/>
                  </a:moveTo>
                  <a:cubicBezTo>
                    <a:pt x="1418" y="1"/>
                    <a:pt x="1359" y="27"/>
                    <a:pt x="1301" y="83"/>
                  </a:cubicBezTo>
                  <a:cubicBezTo>
                    <a:pt x="1165" y="219"/>
                    <a:pt x="0" y="2633"/>
                    <a:pt x="1287" y="2633"/>
                  </a:cubicBezTo>
                  <a:cubicBezTo>
                    <a:pt x="1292" y="2633"/>
                    <a:pt x="1296" y="2633"/>
                    <a:pt x="1301" y="2633"/>
                  </a:cubicBezTo>
                  <a:cubicBezTo>
                    <a:pt x="2507" y="2617"/>
                    <a:pt x="2053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3075375" y="783600"/>
              <a:ext cx="66175" cy="54800"/>
            </a:xfrm>
            <a:custGeom>
              <a:rect b="b" l="l" r="r" t="t"/>
              <a:pathLst>
                <a:path extrusionOk="0" h="2192" w="2647">
                  <a:moveTo>
                    <a:pt x="251" y="1"/>
                  </a:moveTo>
                  <a:cubicBezTo>
                    <a:pt x="101" y="1"/>
                    <a:pt x="4" y="72"/>
                    <a:pt x="0" y="241"/>
                  </a:cubicBezTo>
                  <a:cubicBezTo>
                    <a:pt x="0" y="373"/>
                    <a:pt x="685" y="2192"/>
                    <a:pt x="1485" y="2192"/>
                  </a:cubicBezTo>
                  <a:cubicBezTo>
                    <a:pt x="1611" y="2192"/>
                    <a:pt x="1740" y="2146"/>
                    <a:pt x="1870" y="2042"/>
                  </a:cubicBezTo>
                  <a:cubicBezTo>
                    <a:pt x="2647" y="1418"/>
                    <a:pt x="92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3043075" y="775575"/>
              <a:ext cx="75125" cy="106575"/>
            </a:xfrm>
            <a:custGeom>
              <a:rect b="b" l="l" r="r" t="t"/>
              <a:pathLst>
                <a:path extrusionOk="0" h="4263" w="3005">
                  <a:moveTo>
                    <a:pt x="9" y="1"/>
                  </a:moveTo>
                  <a:cubicBezTo>
                    <a:pt x="6" y="1"/>
                    <a:pt x="3" y="1"/>
                    <a:pt x="1" y="1"/>
                  </a:cubicBezTo>
                  <a:cubicBezTo>
                    <a:pt x="1" y="1"/>
                    <a:pt x="1038" y="4263"/>
                    <a:pt x="1969" y="4263"/>
                  </a:cubicBezTo>
                  <a:cubicBezTo>
                    <a:pt x="1998" y="4263"/>
                    <a:pt x="2028" y="4259"/>
                    <a:pt x="2057" y="4250"/>
                  </a:cubicBezTo>
                  <a:cubicBezTo>
                    <a:pt x="3005" y="3962"/>
                    <a:pt x="633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" name="Google Shape;1361;p17"/>
          <p:cNvGrpSpPr/>
          <p:nvPr/>
        </p:nvGrpSpPr>
        <p:grpSpPr>
          <a:xfrm>
            <a:off x="8772228" y="3088445"/>
            <a:ext cx="593092" cy="771682"/>
            <a:chOff x="3523950" y="4973225"/>
            <a:chExt cx="385175" cy="501125"/>
          </a:xfrm>
        </p:grpSpPr>
        <p:sp>
          <p:nvSpPr>
            <p:cNvPr id="1362" name="Google Shape;1362;p17"/>
            <p:cNvSpPr/>
            <p:nvPr/>
          </p:nvSpPr>
          <p:spPr>
            <a:xfrm>
              <a:off x="3523950" y="5103925"/>
              <a:ext cx="385175" cy="370425"/>
            </a:xfrm>
            <a:custGeom>
              <a:rect b="b" l="l" r="r" t="t"/>
              <a:pathLst>
                <a:path extrusionOk="0" h="14817" w="15407">
                  <a:moveTo>
                    <a:pt x="7165" y="1"/>
                  </a:moveTo>
                  <a:cubicBezTo>
                    <a:pt x="2060" y="1"/>
                    <a:pt x="0" y="6215"/>
                    <a:pt x="309" y="9472"/>
                  </a:cubicBezTo>
                  <a:cubicBezTo>
                    <a:pt x="618" y="12897"/>
                    <a:pt x="2399" y="13445"/>
                    <a:pt x="7314" y="14610"/>
                  </a:cubicBezTo>
                  <a:cubicBezTo>
                    <a:pt x="7905" y="14751"/>
                    <a:pt x="8465" y="14817"/>
                    <a:pt x="8992" y="14817"/>
                  </a:cubicBezTo>
                  <a:cubicBezTo>
                    <a:pt x="13264" y="14817"/>
                    <a:pt x="15407" y="10508"/>
                    <a:pt x="14782" y="7108"/>
                  </a:cubicBezTo>
                  <a:cubicBezTo>
                    <a:pt x="14165" y="3803"/>
                    <a:pt x="13686" y="737"/>
                    <a:pt x="7982" y="52"/>
                  </a:cubicBezTo>
                  <a:cubicBezTo>
                    <a:pt x="7702" y="17"/>
                    <a:pt x="7429" y="1"/>
                    <a:pt x="7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3588400" y="5151325"/>
              <a:ext cx="318375" cy="237700"/>
            </a:xfrm>
            <a:custGeom>
              <a:rect b="b" l="l" r="r" t="t"/>
              <a:pathLst>
                <a:path extrusionOk="0" h="9508" w="12735">
                  <a:moveTo>
                    <a:pt x="6055" y="0"/>
                  </a:moveTo>
                  <a:cubicBezTo>
                    <a:pt x="0" y="0"/>
                    <a:pt x="142" y="8445"/>
                    <a:pt x="6809" y="9442"/>
                  </a:cubicBezTo>
                  <a:cubicBezTo>
                    <a:pt x="7099" y="9487"/>
                    <a:pt x="7375" y="9508"/>
                    <a:pt x="7637" y="9508"/>
                  </a:cubicBezTo>
                  <a:cubicBezTo>
                    <a:pt x="12667" y="9508"/>
                    <a:pt x="12735" y="1771"/>
                    <a:pt x="8795" y="485"/>
                  </a:cubicBezTo>
                  <a:cubicBezTo>
                    <a:pt x="7773" y="149"/>
                    <a:pt x="6859" y="0"/>
                    <a:pt x="6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702100" y="4973225"/>
              <a:ext cx="194275" cy="174150"/>
            </a:xfrm>
            <a:custGeom>
              <a:rect b="b" l="l" r="r" t="t"/>
              <a:pathLst>
                <a:path extrusionOk="0" h="6966" w="7771">
                  <a:moveTo>
                    <a:pt x="1204" y="1"/>
                  </a:moveTo>
                  <a:cubicBezTo>
                    <a:pt x="1083" y="1"/>
                    <a:pt x="885" y="1246"/>
                    <a:pt x="719" y="1512"/>
                  </a:cubicBezTo>
                  <a:cubicBezTo>
                    <a:pt x="548" y="1786"/>
                    <a:pt x="0" y="2762"/>
                    <a:pt x="308" y="3927"/>
                  </a:cubicBezTo>
                  <a:cubicBezTo>
                    <a:pt x="599" y="5074"/>
                    <a:pt x="1815" y="6068"/>
                    <a:pt x="1815" y="6068"/>
                  </a:cubicBezTo>
                  <a:cubicBezTo>
                    <a:pt x="1815" y="6068"/>
                    <a:pt x="3049" y="6616"/>
                    <a:pt x="3357" y="6753"/>
                  </a:cubicBezTo>
                  <a:cubicBezTo>
                    <a:pt x="3562" y="6844"/>
                    <a:pt x="4773" y="6966"/>
                    <a:pt x="5679" y="6966"/>
                  </a:cubicBezTo>
                  <a:cubicBezTo>
                    <a:pt x="6131" y="6966"/>
                    <a:pt x="6508" y="6935"/>
                    <a:pt x="6645" y="6855"/>
                  </a:cubicBezTo>
                  <a:cubicBezTo>
                    <a:pt x="7039" y="6598"/>
                    <a:pt x="7536" y="5794"/>
                    <a:pt x="7741" y="5519"/>
                  </a:cubicBezTo>
                  <a:cubicBezTo>
                    <a:pt x="7767" y="5490"/>
                    <a:pt x="7770" y="5477"/>
                    <a:pt x="7756" y="5477"/>
                  </a:cubicBezTo>
                  <a:cubicBezTo>
                    <a:pt x="7644" y="5477"/>
                    <a:pt x="6459" y="6258"/>
                    <a:pt x="6080" y="6273"/>
                  </a:cubicBezTo>
                  <a:cubicBezTo>
                    <a:pt x="5498" y="6256"/>
                    <a:pt x="4933" y="6205"/>
                    <a:pt x="4367" y="6136"/>
                  </a:cubicBezTo>
                  <a:cubicBezTo>
                    <a:pt x="4367" y="6136"/>
                    <a:pt x="6577" y="5434"/>
                    <a:pt x="6834" y="4937"/>
                  </a:cubicBezTo>
                  <a:cubicBezTo>
                    <a:pt x="7091" y="4440"/>
                    <a:pt x="6765" y="3019"/>
                    <a:pt x="6731" y="2813"/>
                  </a:cubicBezTo>
                  <a:cubicBezTo>
                    <a:pt x="6729" y="2805"/>
                    <a:pt x="6727" y="2801"/>
                    <a:pt x="6725" y="2801"/>
                  </a:cubicBezTo>
                  <a:cubicBezTo>
                    <a:pt x="6675" y="2801"/>
                    <a:pt x="6442" y="4656"/>
                    <a:pt x="6131" y="4869"/>
                  </a:cubicBezTo>
                  <a:cubicBezTo>
                    <a:pt x="5806" y="5091"/>
                    <a:pt x="3374" y="5468"/>
                    <a:pt x="3374" y="5468"/>
                  </a:cubicBezTo>
                  <a:cubicBezTo>
                    <a:pt x="3374" y="5468"/>
                    <a:pt x="4025" y="2676"/>
                    <a:pt x="4042" y="2471"/>
                  </a:cubicBezTo>
                  <a:cubicBezTo>
                    <a:pt x="4059" y="2282"/>
                    <a:pt x="3425" y="2008"/>
                    <a:pt x="3203" y="1974"/>
                  </a:cubicBezTo>
                  <a:cubicBezTo>
                    <a:pt x="3201" y="1974"/>
                    <a:pt x="3199" y="1974"/>
                    <a:pt x="3197" y="1974"/>
                  </a:cubicBezTo>
                  <a:cubicBezTo>
                    <a:pt x="2962" y="1974"/>
                    <a:pt x="2877" y="4237"/>
                    <a:pt x="2860" y="4509"/>
                  </a:cubicBezTo>
                  <a:cubicBezTo>
                    <a:pt x="2860" y="4783"/>
                    <a:pt x="2089" y="5211"/>
                    <a:pt x="2089" y="5365"/>
                  </a:cubicBezTo>
                  <a:cubicBezTo>
                    <a:pt x="2089" y="5371"/>
                    <a:pt x="2086" y="5374"/>
                    <a:pt x="2082" y="5374"/>
                  </a:cubicBezTo>
                  <a:cubicBezTo>
                    <a:pt x="1986" y="5374"/>
                    <a:pt x="943" y="3622"/>
                    <a:pt x="959" y="3293"/>
                  </a:cubicBezTo>
                  <a:cubicBezTo>
                    <a:pt x="976" y="2933"/>
                    <a:pt x="1661" y="1255"/>
                    <a:pt x="1730" y="741"/>
                  </a:cubicBezTo>
                  <a:cubicBezTo>
                    <a:pt x="1781" y="227"/>
                    <a:pt x="1319" y="107"/>
                    <a:pt x="1216" y="5"/>
                  </a:cubicBezTo>
                  <a:cubicBezTo>
                    <a:pt x="1212" y="2"/>
                    <a:pt x="1208" y="1"/>
                    <a:pt x="1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" name="Google Shape;1365;p17"/>
          <p:cNvGrpSpPr/>
          <p:nvPr/>
        </p:nvGrpSpPr>
        <p:grpSpPr>
          <a:xfrm>
            <a:off x="8184245" y="4668396"/>
            <a:ext cx="474764" cy="592203"/>
            <a:chOff x="2950525" y="4361225"/>
            <a:chExt cx="324625" cy="404925"/>
          </a:xfrm>
        </p:grpSpPr>
        <p:sp>
          <p:nvSpPr>
            <p:cNvPr id="1366" name="Google Shape;1366;p17"/>
            <p:cNvSpPr/>
            <p:nvPr/>
          </p:nvSpPr>
          <p:spPr>
            <a:xfrm>
              <a:off x="3029350" y="4562650"/>
              <a:ext cx="245800" cy="203500"/>
            </a:xfrm>
            <a:custGeom>
              <a:rect b="b" l="l" r="r" t="t"/>
              <a:pathLst>
                <a:path extrusionOk="0" h="8140" w="9832">
                  <a:moveTo>
                    <a:pt x="5893" y="0"/>
                  </a:moveTo>
                  <a:cubicBezTo>
                    <a:pt x="5454" y="0"/>
                    <a:pt x="5000" y="103"/>
                    <a:pt x="4544" y="335"/>
                  </a:cubicBezTo>
                  <a:lnTo>
                    <a:pt x="3150" y="1508"/>
                  </a:lnTo>
                  <a:cubicBezTo>
                    <a:pt x="3150" y="1508"/>
                    <a:pt x="3148" y="1508"/>
                    <a:pt x="3143" y="1508"/>
                  </a:cubicBezTo>
                  <a:cubicBezTo>
                    <a:pt x="3016" y="1508"/>
                    <a:pt x="1125" y="1540"/>
                    <a:pt x="567" y="3412"/>
                  </a:cubicBezTo>
                  <a:cubicBezTo>
                    <a:pt x="0" y="5294"/>
                    <a:pt x="1426" y="8140"/>
                    <a:pt x="4412" y="8140"/>
                  </a:cubicBezTo>
                  <a:cubicBezTo>
                    <a:pt x="4472" y="8140"/>
                    <a:pt x="4533" y="8139"/>
                    <a:pt x="4595" y="8136"/>
                  </a:cubicBezTo>
                  <a:cubicBezTo>
                    <a:pt x="7722" y="8000"/>
                    <a:pt x="9659" y="6182"/>
                    <a:pt x="9761" y="4159"/>
                  </a:cubicBezTo>
                  <a:cubicBezTo>
                    <a:pt x="9832" y="2479"/>
                    <a:pt x="8048" y="0"/>
                    <a:pt x="5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3047075" y="4573000"/>
              <a:ext cx="226275" cy="161625"/>
            </a:xfrm>
            <a:custGeom>
              <a:rect b="b" l="l" r="r" t="t"/>
              <a:pathLst>
                <a:path extrusionOk="0" h="6465" w="9051">
                  <a:moveTo>
                    <a:pt x="5226" y="1"/>
                  </a:moveTo>
                  <a:cubicBezTo>
                    <a:pt x="5182" y="1"/>
                    <a:pt x="5137" y="3"/>
                    <a:pt x="5092" y="6"/>
                  </a:cubicBezTo>
                  <a:cubicBezTo>
                    <a:pt x="3308" y="142"/>
                    <a:pt x="3750" y="1740"/>
                    <a:pt x="2781" y="1774"/>
                  </a:cubicBezTo>
                  <a:cubicBezTo>
                    <a:pt x="1812" y="1791"/>
                    <a:pt x="521" y="1825"/>
                    <a:pt x="215" y="3439"/>
                  </a:cubicBezTo>
                  <a:cubicBezTo>
                    <a:pt x="1" y="4569"/>
                    <a:pt x="1326" y="6464"/>
                    <a:pt x="3358" y="6464"/>
                  </a:cubicBezTo>
                  <a:cubicBezTo>
                    <a:pt x="4230" y="6464"/>
                    <a:pt x="5232" y="6115"/>
                    <a:pt x="6299" y="5207"/>
                  </a:cubicBezTo>
                  <a:cubicBezTo>
                    <a:pt x="9050" y="2903"/>
                    <a:pt x="7001" y="1"/>
                    <a:pt x="5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2950525" y="4361225"/>
              <a:ext cx="176275" cy="256125"/>
            </a:xfrm>
            <a:custGeom>
              <a:rect b="b" l="l" r="r" t="t"/>
              <a:pathLst>
                <a:path extrusionOk="0" h="10245" w="7051">
                  <a:moveTo>
                    <a:pt x="1063" y="1"/>
                  </a:moveTo>
                  <a:cubicBezTo>
                    <a:pt x="516" y="1"/>
                    <a:pt x="0" y="1394"/>
                    <a:pt x="355" y="1764"/>
                  </a:cubicBezTo>
                  <a:cubicBezTo>
                    <a:pt x="478" y="1882"/>
                    <a:pt x="624" y="1922"/>
                    <a:pt x="767" y="1922"/>
                  </a:cubicBezTo>
                  <a:cubicBezTo>
                    <a:pt x="1079" y="1922"/>
                    <a:pt x="1374" y="1730"/>
                    <a:pt x="1374" y="1730"/>
                  </a:cubicBezTo>
                  <a:cubicBezTo>
                    <a:pt x="1374" y="1730"/>
                    <a:pt x="5453" y="2461"/>
                    <a:pt x="6626" y="10245"/>
                  </a:cubicBezTo>
                  <a:lnTo>
                    <a:pt x="7051" y="10109"/>
                  </a:lnTo>
                  <a:cubicBezTo>
                    <a:pt x="7051" y="10109"/>
                    <a:pt x="6099" y="3005"/>
                    <a:pt x="1578" y="1254"/>
                  </a:cubicBezTo>
                  <a:cubicBezTo>
                    <a:pt x="1578" y="1254"/>
                    <a:pt x="1731" y="201"/>
                    <a:pt x="1154" y="14"/>
                  </a:cubicBezTo>
                  <a:cubicBezTo>
                    <a:pt x="1123" y="5"/>
                    <a:pt x="1093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17"/>
          <p:cNvSpPr txBox="1"/>
          <p:nvPr>
            <p:ph idx="1" type="subTitle"/>
          </p:nvPr>
        </p:nvSpPr>
        <p:spPr>
          <a:xfrm>
            <a:off x="845225" y="3447000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370" name="Google Shape;1370;p17"/>
          <p:cNvSpPr txBox="1"/>
          <p:nvPr>
            <p:ph idx="2" type="subTitle"/>
          </p:nvPr>
        </p:nvSpPr>
        <p:spPr>
          <a:xfrm>
            <a:off x="845225" y="3809477"/>
            <a:ext cx="20709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71" name="Google Shape;1371;p17"/>
          <p:cNvSpPr txBox="1"/>
          <p:nvPr>
            <p:ph idx="3" type="subTitle"/>
          </p:nvPr>
        </p:nvSpPr>
        <p:spPr>
          <a:xfrm>
            <a:off x="3536543" y="3447000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372" name="Google Shape;1372;p17"/>
          <p:cNvSpPr txBox="1"/>
          <p:nvPr>
            <p:ph idx="4" type="subTitle"/>
          </p:nvPr>
        </p:nvSpPr>
        <p:spPr>
          <a:xfrm>
            <a:off x="3536557" y="3809477"/>
            <a:ext cx="20709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73" name="Google Shape;1373;p17"/>
          <p:cNvSpPr txBox="1"/>
          <p:nvPr>
            <p:ph idx="5" type="subTitle"/>
          </p:nvPr>
        </p:nvSpPr>
        <p:spPr>
          <a:xfrm>
            <a:off x="6227875" y="3447000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374" name="Google Shape;1374;p17"/>
          <p:cNvSpPr txBox="1"/>
          <p:nvPr>
            <p:ph idx="6" type="subTitle"/>
          </p:nvPr>
        </p:nvSpPr>
        <p:spPr>
          <a:xfrm>
            <a:off x="6227875" y="3809477"/>
            <a:ext cx="20709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75" name="Google Shape;1375;p17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_4_2_1_1_1"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18"/>
          <p:cNvSpPr/>
          <p:nvPr/>
        </p:nvSpPr>
        <p:spPr>
          <a:xfrm>
            <a:off x="3091609" y="-11073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8" name="Google Shape;1378;p18"/>
          <p:cNvGrpSpPr/>
          <p:nvPr/>
        </p:nvGrpSpPr>
        <p:grpSpPr>
          <a:xfrm flipH="1">
            <a:off x="7899683" y="4307238"/>
            <a:ext cx="970450" cy="929550"/>
            <a:chOff x="4644875" y="480450"/>
            <a:chExt cx="970450" cy="929550"/>
          </a:xfrm>
        </p:grpSpPr>
        <p:sp>
          <p:nvSpPr>
            <p:cNvPr id="1379" name="Google Shape;1379;p18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8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8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8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8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8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18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8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18"/>
          <p:cNvGrpSpPr/>
          <p:nvPr/>
        </p:nvGrpSpPr>
        <p:grpSpPr>
          <a:xfrm flipH="1">
            <a:off x="7773234" y="-267782"/>
            <a:ext cx="1096900" cy="807278"/>
            <a:chOff x="3544875" y="238025"/>
            <a:chExt cx="1058375" cy="778925"/>
          </a:xfrm>
        </p:grpSpPr>
        <p:sp>
          <p:nvSpPr>
            <p:cNvPr id="1388" name="Google Shape;1388;p18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8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8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8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8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8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8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8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8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8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" name="Google Shape;1399;p18"/>
          <p:cNvGrpSpPr/>
          <p:nvPr/>
        </p:nvGrpSpPr>
        <p:grpSpPr>
          <a:xfrm flipH="1">
            <a:off x="6113345" y="4790009"/>
            <a:ext cx="752130" cy="530371"/>
            <a:chOff x="1542135" y="4800934"/>
            <a:chExt cx="752130" cy="530371"/>
          </a:xfrm>
        </p:grpSpPr>
        <p:sp>
          <p:nvSpPr>
            <p:cNvPr id="1400" name="Google Shape;1400;p18"/>
            <p:cNvSpPr/>
            <p:nvPr/>
          </p:nvSpPr>
          <p:spPr>
            <a:xfrm flipH="1" rot="10800000">
              <a:off x="1542135" y="4800934"/>
              <a:ext cx="565311" cy="530371"/>
            </a:xfrm>
            <a:custGeom>
              <a:rect b="b" l="l" r="r" t="t"/>
              <a:pathLst>
                <a:path extrusionOk="0" h="11248" w="11989">
                  <a:moveTo>
                    <a:pt x="5171" y="1"/>
                  </a:moveTo>
                  <a:cubicBezTo>
                    <a:pt x="4790" y="1"/>
                    <a:pt x="4433" y="30"/>
                    <a:pt x="4116" y="86"/>
                  </a:cubicBezTo>
                  <a:cubicBezTo>
                    <a:pt x="1495" y="531"/>
                    <a:pt x="1187" y="1936"/>
                    <a:pt x="571" y="5789"/>
                  </a:cubicBezTo>
                  <a:cubicBezTo>
                    <a:pt x="0" y="9385"/>
                    <a:pt x="2824" y="11247"/>
                    <a:pt x="5463" y="11247"/>
                  </a:cubicBezTo>
                  <a:cubicBezTo>
                    <a:pt x="5916" y="11247"/>
                    <a:pt x="6363" y="11192"/>
                    <a:pt x="6788" y="11082"/>
                  </a:cubicBezTo>
                  <a:cubicBezTo>
                    <a:pt x="9305" y="10414"/>
                    <a:pt x="11635" y="9849"/>
                    <a:pt x="11823" y="5430"/>
                  </a:cubicBezTo>
                  <a:cubicBezTo>
                    <a:pt x="11989" y="1532"/>
                    <a:pt x="7935" y="1"/>
                    <a:pt x="51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8"/>
            <p:cNvSpPr/>
            <p:nvPr/>
          </p:nvSpPr>
          <p:spPr>
            <a:xfrm flipH="1" rot="10800000">
              <a:off x="1685337" y="4830263"/>
              <a:ext cx="380332" cy="364677"/>
            </a:xfrm>
            <a:custGeom>
              <a:rect b="b" l="l" r="r" t="t"/>
              <a:pathLst>
                <a:path extrusionOk="0" h="7734" w="8066">
                  <a:moveTo>
                    <a:pt x="4248" y="0"/>
                  </a:moveTo>
                  <a:cubicBezTo>
                    <a:pt x="2394" y="0"/>
                    <a:pt x="377" y="1471"/>
                    <a:pt x="171" y="4302"/>
                  </a:cubicBezTo>
                  <a:cubicBezTo>
                    <a:pt x="1" y="6676"/>
                    <a:pt x="1715" y="7734"/>
                    <a:pt x="3501" y="7734"/>
                  </a:cubicBezTo>
                  <a:cubicBezTo>
                    <a:pt x="5129" y="7734"/>
                    <a:pt x="6817" y="6855"/>
                    <a:pt x="7193" y="5295"/>
                  </a:cubicBezTo>
                  <a:cubicBezTo>
                    <a:pt x="8065" y="1719"/>
                    <a:pt x="6252" y="0"/>
                    <a:pt x="42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8"/>
            <p:cNvSpPr/>
            <p:nvPr/>
          </p:nvSpPr>
          <p:spPr>
            <a:xfrm flipH="1" rot="10800000">
              <a:off x="2047893" y="4824180"/>
              <a:ext cx="246372" cy="280557"/>
            </a:xfrm>
            <a:custGeom>
              <a:rect b="b" l="l" r="r" t="t"/>
              <a:pathLst>
                <a:path extrusionOk="0" h="5950" w="5225">
                  <a:moveTo>
                    <a:pt x="2844" y="1"/>
                  </a:moveTo>
                  <a:cubicBezTo>
                    <a:pt x="2596" y="1"/>
                    <a:pt x="2346" y="38"/>
                    <a:pt x="2107" y="111"/>
                  </a:cubicBezTo>
                  <a:cubicBezTo>
                    <a:pt x="1234" y="419"/>
                    <a:pt x="549" y="1413"/>
                    <a:pt x="549" y="1413"/>
                  </a:cubicBezTo>
                  <a:cubicBezTo>
                    <a:pt x="549" y="1413"/>
                    <a:pt x="206" y="2389"/>
                    <a:pt x="104" y="2629"/>
                  </a:cubicBezTo>
                  <a:cubicBezTo>
                    <a:pt x="18" y="2868"/>
                    <a:pt x="1" y="4872"/>
                    <a:pt x="241" y="5163"/>
                  </a:cubicBezTo>
                  <a:cubicBezTo>
                    <a:pt x="463" y="5455"/>
                    <a:pt x="1097" y="5797"/>
                    <a:pt x="1320" y="5934"/>
                  </a:cubicBezTo>
                  <a:cubicBezTo>
                    <a:pt x="1335" y="5945"/>
                    <a:pt x="1345" y="5949"/>
                    <a:pt x="1350" y="5949"/>
                  </a:cubicBezTo>
                  <a:cubicBezTo>
                    <a:pt x="1431" y="5949"/>
                    <a:pt x="682" y="5005"/>
                    <a:pt x="635" y="4701"/>
                  </a:cubicBezTo>
                  <a:cubicBezTo>
                    <a:pt x="617" y="4256"/>
                    <a:pt x="617" y="3810"/>
                    <a:pt x="652" y="3365"/>
                  </a:cubicBezTo>
                  <a:cubicBezTo>
                    <a:pt x="652" y="3365"/>
                    <a:pt x="1320" y="5026"/>
                    <a:pt x="1714" y="5198"/>
                  </a:cubicBezTo>
                  <a:cubicBezTo>
                    <a:pt x="1795" y="5232"/>
                    <a:pt x="1902" y="5245"/>
                    <a:pt x="2022" y="5245"/>
                  </a:cubicBezTo>
                  <a:cubicBezTo>
                    <a:pt x="2510" y="5245"/>
                    <a:pt x="3217" y="5020"/>
                    <a:pt x="3341" y="4992"/>
                  </a:cubicBezTo>
                  <a:cubicBezTo>
                    <a:pt x="3495" y="4941"/>
                    <a:pt x="1919" y="4889"/>
                    <a:pt x="1731" y="4650"/>
                  </a:cubicBezTo>
                  <a:cubicBezTo>
                    <a:pt x="1542" y="4410"/>
                    <a:pt x="1114" y="2560"/>
                    <a:pt x="1114" y="2560"/>
                  </a:cubicBezTo>
                  <a:lnTo>
                    <a:pt x="1114" y="2560"/>
                  </a:lnTo>
                  <a:cubicBezTo>
                    <a:pt x="1114" y="2560"/>
                    <a:pt x="3289" y="2903"/>
                    <a:pt x="3443" y="2903"/>
                  </a:cubicBezTo>
                  <a:cubicBezTo>
                    <a:pt x="3598" y="2886"/>
                    <a:pt x="3752" y="2406"/>
                    <a:pt x="3786" y="2218"/>
                  </a:cubicBezTo>
                  <a:cubicBezTo>
                    <a:pt x="3796" y="2119"/>
                    <a:pt x="3209" y="2094"/>
                    <a:pt x="2670" y="2094"/>
                  </a:cubicBezTo>
                  <a:cubicBezTo>
                    <a:pt x="2274" y="2094"/>
                    <a:pt x="1903" y="2108"/>
                    <a:pt x="1816" y="2115"/>
                  </a:cubicBezTo>
                  <a:cubicBezTo>
                    <a:pt x="1611" y="2115"/>
                    <a:pt x="1217" y="1567"/>
                    <a:pt x="1097" y="1567"/>
                  </a:cubicBezTo>
                  <a:cubicBezTo>
                    <a:pt x="977" y="1567"/>
                    <a:pt x="2364" y="591"/>
                    <a:pt x="2638" y="573"/>
                  </a:cubicBezTo>
                  <a:cubicBezTo>
                    <a:pt x="2644" y="573"/>
                    <a:pt x="2649" y="573"/>
                    <a:pt x="2655" y="573"/>
                  </a:cubicBezTo>
                  <a:cubicBezTo>
                    <a:pt x="2962" y="573"/>
                    <a:pt x="4256" y="1002"/>
                    <a:pt x="4642" y="1019"/>
                  </a:cubicBezTo>
                  <a:cubicBezTo>
                    <a:pt x="4651" y="1019"/>
                    <a:pt x="4660" y="1019"/>
                    <a:pt x="4668" y="1019"/>
                  </a:cubicBezTo>
                  <a:cubicBezTo>
                    <a:pt x="5039" y="1019"/>
                    <a:pt x="5106" y="657"/>
                    <a:pt x="5173" y="573"/>
                  </a:cubicBezTo>
                  <a:cubicBezTo>
                    <a:pt x="5225" y="471"/>
                    <a:pt x="4197" y="402"/>
                    <a:pt x="3974" y="282"/>
                  </a:cubicBezTo>
                  <a:cubicBezTo>
                    <a:pt x="3628" y="93"/>
                    <a:pt x="3237" y="1"/>
                    <a:pt x="28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3" name="Google Shape;1403;p18"/>
          <p:cNvGrpSpPr/>
          <p:nvPr/>
        </p:nvGrpSpPr>
        <p:grpSpPr>
          <a:xfrm flipH="1">
            <a:off x="-166375" y="1376511"/>
            <a:ext cx="731075" cy="756175"/>
            <a:chOff x="4791650" y="538625"/>
            <a:chExt cx="731075" cy="756175"/>
          </a:xfrm>
        </p:grpSpPr>
        <p:sp>
          <p:nvSpPr>
            <p:cNvPr id="1404" name="Google Shape;1404;p18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8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" name="Google Shape;1410;p18"/>
          <p:cNvGrpSpPr/>
          <p:nvPr/>
        </p:nvGrpSpPr>
        <p:grpSpPr>
          <a:xfrm rot="10800000">
            <a:off x="8738458" y="2743510"/>
            <a:ext cx="799000" cy="726900"/>
            <a:chOff x="4688600" y="1410900"/>
            <a:chExt cx="799000" cy="726900"/>
          </a:xfrm>
        </p:grpSpPr>
        <p:sp>
          <p:nvSpPr>
            <p:cNvPr id="1411" name="Google Shape;1411;p18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" name="Google Shape;1413;p18"/>
          <p:cNvGrpSpPr/>
          <p:nvPr/>
        </p:nvGrpSpPr>
        <p:grpSpPr>
          <a:xfrm flipH="1">
            <a:off x="-1438" y="-264369"/>
            <a:ext cx="1460907" cy="1039403"/>
            <a:chOff x="3517550" y="401175"/>
            <a:chExt cx="1027650" cy="731150"/>
          </a:xfrm>
        </p:grpSpPr>
        <p:sp>
          <p:nvSpPr>
            <p:cNvPr id="1414" name="Google Shape;1414;p18"/>
            <p:cNvSpPr/>
            <p:nvPr/>
          </p:nvSpPr>
          <p:spPr>
            <a:xfrm>
              <a:off x="3517550" y="719800"/>
              <a:ext cx="542100" cy="412525"/>
            </a:xfrm>
            <a:custGeom>
              <a:rect b="b" l="l" r="r" t="t"/>
              <a:pathLst>
                <a:path extrusionOk="0" h="16501" w="21684">
                  <a:moveTo>
                    <a:pt x="10020" y="3992"/>
                  </a:moveTo>
                  <a:cubicBezTo>
                    <a:pt x="10020" y="3992"/>
                    <a:pt x="11304" y="4146"/>
                    <a:pt x="10688" y="5105"/>
                  </a:cubicBezTo>
                  <a:cubicBezTo>
                    <a:pt x="10602" y="5242"/>
                    <a:pt x="5875" y="8633"/>
                    <a:pt x="5875" y="8633"/>
                  </a:cubicBezTo>
                  <a:cubicBezTo>
                    <a:pt x="5875" y="8633"/>
                    <a:pt x="5537" y="8810"/>
                    <a:pt x="5242" y="8810"/>
                  </a:cubicBezTo>
                  <a:cubicBezTo>
                    <a:pt x="4920" y="8810"/>
                    <a:pt x="4648" y="8600"/>
                    <a:pt x="4916" y="7725"/>
                  </a:cubicBezTo>
                  <a:lnTo>
                    <a:pt x="10020" y="3992"/>
                  </a:lnTo>
                  <a:close/>
                  <a:moveTo>
                    <a:pt x="12349" y="5482"/>
                  </a:moveTo>
                  <a:cubicBezTo>
                    <a:pt x="12349" y="5482"/>
                    <a:pt x="13633" y="5636"/>
                    <a:pt x="13017" y="6595"/>
                  </a:cubicBezTo>
                  <a:cubicBezTo>
                    <a:pt x="12931" y="6732"/>
                    <a:pt x="6320" y="11048"/>
                    <a:pt x="6320" y="11048"/>
                  </a:cubicBezTo>
                  <a:cubicBezTo>
                    <a:pt x="6320" y="11048"/>
                    <a:pt x="5983" y="11225"/>
                    <a:pt x="5685" y="11225"/>
                  </a:cubicBezTo>
                  <a:cubicBezTo>
                    <a:pt x="5361" y="11225"/>
                    <a:pt x="5085" y="11015"/>
                    <a:pt x="5344" y="10140"/>
                  </a:cubicBezTo>
                  <a:lnTo>
                    <a:pt x="12349" y="5482"/>
                  </a:lnTo>
                  <a:close/>
                  <a:moveTo>
                    <a:pt x="13017" y="7999"/>
                  </a:moveTo>
                  <a:cubicBezTo>
                    <a:pt x="13017" y="7999"/>
                    <a:pt x="14301" y="8153"/>
                    <a:pt x="13702" y="9113"/>
                  </a:cubicBezTo>
                  <a:lnTo>
                    <a:pt x="13685" y="9113"/>
                  </a:lnTo>
                  <a:cubicBezTo>
                    <a:pt x="13599" y="9232"/>
                    <a:pt x="8889" y="12641"/>
                    <a:pt x="8889" y="12641"/>
                  </a:cubicBezTo>
                  <a:cubicBezTo>
                    <a:pt x="8889" y="12641"/>
                    <a:pt x="8555" y="12816"/>
                    <a:pt x="8259" y="12816"/>
                  </a:cubicBezTo>
                  <a:cubicBezTo>
                    <a:pt x="7933" y="12816"/>
                    <a:pt x="7653" y="12604"/>
                    <a:pt x="7913" y="11716"/>
                  </a:cubicBezTo>
                  <a:lnTo>
                    <a:pt x="13017" y="7999"/>
                  </a:lnTo>
                  <a:close/>
                  <a:moveTo>
                    <a:pt x="20450" y="1"/>
                  </a:moveTo>
                  <a:lnTo>
                    <a:pt x="14592" y="4146"/>
                  </a:lnTo>
                  <a:cubicBezTo>
                    <a:pt x="14592" y="4146"/>
                    <a:pt x="10312" y="2873"/>
                    <a:pt x="8899" y="2873"/>
                  </a:cubicBezTo>
                  <a:cubicBezTo>
                    <a:pt x="8846" y="2873"/>
                    <a:pt x="8797" y="2875"/>
                    <a:pt x="8752" y="2878"/>
                  </a:cubicBezTo>
                  <a:cubicBezTo>
                    <a:pt x="7536" y="2998"/>
                    <a:pt x="1456" y="6663"/>
                    <a:pt x="737" y="7246"/>
                  </a:cubicBezTo>
                  <a:cubicBezTo>
                    <a:pt x="0" y="7811"/>
                    <a:pt x="5841" y="15775"/>
                    <a:pt x="6474" y="16443"/>
                  </a:cubicBezTo>
                  <a:cubicBezTo>
                    <a:pt x="6512" y="16482"/>
                    <a:pt x="6571" y="16500"/>
                    <a:pt x="6647" y="16500"/>
                  </a:cubicBezTo>
                  <a:cubicBezTo>
                    <a:pt x="7882" y="16500"/>
                    <a:pt x="13826" y="11695"/>
                    <a:pt x="14455" y="10808"/>
                  </a:cubicBezTo>
                  <a:cubicBezTo>
                    <a:pt x="15141" y="9866"/>
                    <a:pt x="16100" y="5841"/>
                    <a:pt x="16100" y="5841"/>
                  </a:cubicBezTo>
                  <a:lnTo>
                    <a:pt x="21683" y="1868"/>
                  </a:lnTo>
                  <a:lnTo>
                    <a:pt x="20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4006525" y="401175"/>
              <a:ext cx="538675" cy="392300"/>
            </a:xfrm>
            <a:custGeom>
              <a:rect b="b" l="l" r="r" t="t"/>
              <a:pathLst>
                <a:path extrusionOk="0" h="15692" w="21547">
                  <a:moveTo>
                    <a:pt x="17364" y="1421"/>
                  </a:moveTo>
                  <a:cubicBezTo>
                    <a:pt x="17712" y="1421"/>
                    <a:pt x="18083" y="1606"/>
                    <a:pt x="18378" y="2059"/>
                  </a:cubicBezTo>
                  <a:cubicBezTo>
                    <a:pt x="19008" y="3021"/>
                    <a:pt x="18220" y="3769"/>
                    <a:pt x="17435" y="3769"/>
                  </a:cubicBezTo>
                  <a:cubicBezTo>
                    <a:pt x="17046" y="3769"/>
                    <a:pt x="16658" y="3586"/>
                    <a:pt x="16442" y="3155"/>
                  </a:cubicBezTo>
                  <a:cubicBezTo>
                    <a:pt x="15987" y="2268"/>
                    <a:pt x="16621" y="1421"/>
                    <a:pt x="17364" y="1421"/>
                  </a:cubicBezTo>
                  <a:close/>
                  <a:moveTo>
                    <a:pt x="18664" y="1"/>
                  </a:moveTo>
                  <a:cubicBezTo>
                    <a:pt x="17066" y="1"/>
                    <a:pt x="0" y="12438"/>
                    <a:pt x="0" y="12438"/>
                  </a:cubicBezTo>
                  <a:lnTo>
                    <a:pt x="2038" y="15692"/>
                  </a:lnTo>
                  <a:cubicBezTo>
                    <a:pt x="2038" y="15692"/>
                    <a:pt x="17281" y="5844"/>
                    <a:pt x="19645" y="3600"/>
                  </a:cubicBezTo>
                  <a:cubicBezTo>
                    <a:pt x="21546" y="1785"/>
                    <a:pt x="20039" y="226"/>
                    <a:pt x="18703" y="3"/>
                  </a:cubicBezTo>
                  <a:cubicBezTo>
                    <a:pt x="18691" y="1"/>
                    <a:pt x="18678" y="1"/>
                    <a:pt x="18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" name="Google Shape;1416;p18"/>
          <p:cNvGrpSpPr/>
          <p:nvPr/>
        </p:nvGrpSpPr>
        <p:grpSpPr>
          <a:xfrm flipH="1">
            <a:off x="2626618" y="4669505"/>
            <a:ext cx="714225" cy="650875"/>
            <a:chOff x="3080800" y="238100"/>
            <a:chExt cx="714225" cy="650875"/>
          </a:xfrm>
        </p:grpSpPr>
        <p:sp>
          <p:nvSpPr>
            <p:cNvPr id="1417" name="Google Shape;1417;p18"/>
            <p:cNvSpPr/>
            <p:nvPr/>
          </p:nvSpPr>
          <p:spPr>
            <a:xfrm>
              <a:off x="3511975" y="238100"/>
              <a:ext cx="283050" cy="304050"/>
            </a:xfrm>
            <a:custGeom>
              <a:rect b="b" l="l" r="r" t="t"/>
              <a:pathLst>
                <a:path extrusionOk="0" h="12162" w="11322">
                  <a:moveTo>
                    <a:pt x="4640" y="1"/>
                  </a:moveTo>
                  <a:cubicBezTo>
                    <a:pt x="4124" y="1"/>
                    <a:pt x="2039" y="8479"/>
                    <a:pt x="1919" y="9010"/>
                  </a:cubicBezTo>
                  <a:cubicBezTo>
                    <a:pt x="1914" y="9030"/>
                    <a:pt x="1911" y="9040"/>
                    <a:pt x="1909" y="9040"/>
                  </a:cubicBezTo>
                  <a:lnTo>
                    <a:pt x="1909" y="9040"/>
                  </a:lnTo>
                  <a:cubicBezTo>
                    <a:pt x="1874" y="9040"/>
                    <a:pt x="3049" y="2418"/>
                    <a:pt x="3032" y="2039"/>
                  </a:cubicBezTo>
                  <a:cubicBezTo>
                    <a:pt x="3025" y="1878"/>
                    <a:pt x="2848" y="1807"/>
                    <a:pt x="2634" y="1807"/>
                  </a:cubicBezTo>
                  <a:cubicBezTo>
                    <a:pt x="2301" y="1807"/>
                    <a:pt x="1878" y="1980"/>
                    <a:pt x="1867" y="2262"/>
                  </a:cubicBezTo>
                  <a:cubicBezTo>
                    <a:pt x="1833" y="2724"/>
                    <a:pt x="1062" y="8153"/>
                    <a:pt x="1165" y="8410"/>
                  </a:cubicBezTo>
                  <a:cubicBezTo>
                    <a:pt x="1247" y="8630"/>
                    <a:pt x="453" y="8652"/>
                    <a:pt x="132" y="8652"/>
                  </a:cubicBezTo>
                  <a:cubicBezTo>
                    <a:pt x="51" y="8652"/>
                    <a:pt x="1" y="8650"/>
                    <a:pt x="1" y="8650"/>
                  </a:cubicBezTo>
                  <a:lnTo>
                    <a:pt x="1" y="8650"/>
                  </a:lnTo>
                  <a:lnTo>
                    <a:pt x="2227" y="12161"/>
                  </a:lnTo>
                  <a:lnTo>
                    <a:pt x="2655" y="11391"/>
                  </a:lnTo>
                  <a:cubicBezTo>
                    <a:pt x="2655" y="11391"/>
                    <a:pt x="5515" y="11559"/>
                    <a:pt x="6899" y="11559"/>
                  </a:cubicBezTo>
                  <a:cubicBezTo>
                    <a:pt x="7221" y="11559"/>
                    <a:pt x="7464" y="11550"/>
                    <a:pt x="7571" y="11528"/>
                  </a:cubicBezTo>
                  <a:cubicBezTo>
                    <a:pt x="8119" y="11425"/>
                    <a:pt x="7536" y="10500"/>
                    <a:pt x="7399" y="10072"/>
                  </a:cubicBezTo>
                  <a:cubicBezTo>
                    <a:pt x="7363" y="9957"/>
                    <a:pt x="7103" y="9917"/>
                    <a:pt x="6733" y="9917"/>
                  </a:cubicBezTo>
                  <a:cubicBezTo>
                    <a:pt x="5919" y="9917"/>
                    <a:pt x="4573" y="10109"/>
                    <a:pt x="3896" y="10109"/>
                  </a:cubicBezTo>
                  <a:cubicBezTo>
                    <a:pt x="3737" y="10109"/>
                    <a:pt x="3615" y="10098"/>
                    <a:pt x="3546" y="10072"/>
                  </a:cubicBezTo>
                  <a:cubicBezTo>
                    <a:pt x="3049" y="9883"/>
                    <a:pt x="11322" y="8445"/>
                    <a:pt x="11322" y="8445"/>
                  </a:cubicBezTo>
                  <a:cubicBezTo>
                    <a:pt x="11322" y="8445"/>
                    <a:pt x="10859" y="6955"/>
                    <a:pt x="10688" y="6681"/>
                  </a:cubicBezTo>
                  <a:cubicBezTo>
                    <a:pt x="10680" y="6668"/>
                    <a:pt x="10660" y="6662"/>
                    <a:pt x="10628" y="6662"/>
                  </a:cubicBezTo>
                  <a:cubicBezTo>
                    <a:pt x="10001" y="6662"/>
                    <a:pt x="4866" y="8952"/>
                    <a:pt x="3546" y="9164"/>
                  </a:cubicBezTo>
                  <a:cubicBezTo>
                    <a:pt x="3492" y="9172"/>
                    <a:pt x="3448" y="9176"/>
                    <a:pt x="3412" y="9176"/>
                  </a:cubicBezTo>
                  <a:cubicBezTo>
                    <a:pt x="2530" y="9176"/>
                    <a:pt x="7057" y="6818"/>
                    <a:pt x="7057" y="6818"/>
                  </a:cubicBezTo>
                  <a:cubicBezTo>
                    <a:pt x="7057" y="6818"/>
                    <a:pt x="6612" y="6047"/>
                    <a:pt x="6149" y="5739"/>
                  </a:cubicBezTo>
                  <a:cubicBezTo>
                    <a:pt x="6127" y="5723"/>
                    <a:pt x="6100" y="5716"/>
                    <a:pt x="6068" y="5716"/>
                  </a:cubicBezTo>
                  <a:cubicBezTo>
                    <a:pt x="5439" y="5716"/>
                    <a:pt x="3029" y="8645"/>
                    <a:pt x="2638" y="8873"/>
                  </a:cubicBezTo>
                  <a:cubicBezTo>
                    <a:pt x="2632" y="8877"/>
                    <a:pt x="2626" y="8879"/>
                    <a:pt x="2622" y="8879"/>
                  </a:cubicBezTo>
                  <a:cubicBezTo>
                    <a:pt x="2359" y="8879"/>
                    <a:pt x="6459" y="1074"/>
                    <a:pt x="6543" y="669"/>
                  </a:cubicBezTo>
                  <a:cubicBezTo>
                    <a:pt x="6629" y="241"/>
                    <a:pt x="5156" y="18"/>
                    <a:pt x="4642" y="1"/>
                  </a:cubicBezTo>
                  <a:cubicBezTo>
                    <a:pt x="4642" y="1"/>
                    <a:pt x="4641" y="1"/>
                    <a:pt x="4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3080800" y="385425"/>
              <a:ext cx="544675" cy="503125"/>
            </a:xfrm>
            <a:custGeom>
              <a:rect b="b" l="l" r="r" t="t"/>
              <a:pathLst>
                <a:path extrusionOk="0" h="20125" w="21787">
                  <a:moveTo>
                    <a:pt x="9691" y="0"/>
                  </a:moveTo>
                  <a:cubicBezTo>
                    <a:pt x="9506" y="0"/>
                    <a:pt x="9335" y="11"/>
                    <a:pt x="9181" y="34"/>
                  </a:cubicBezTo>
                  <a:cubicBezTo>
                    <a:pt x="6869" y="377"/>
                    <a:pt x="3203" y="2363"/>
                    <a:pt x="2416" y="5669"/>
                  </a:cubicBezTo>
                  <a:cubicBezTo>
                    <a:pt x="1628" y="8974"/>
                    <a:pt x="4111" y="12246"/>
                    <a:pt x="4111" y="12246"/>
                  </a:cubicBezTo>
                  <a:cubicBezTo>
                    <a:pt x="4111" y="12246"/>
                    <a:pt x="3049" y="13873"/>
                    <a:pt x="2929" y="14661"/>
                  </a:cubicBezTo>
                  <a:cubicBezTo>
                    <a:pt x="2810" y="15448"/>
                    <a:pt x="3495" y="16579"/>
                    <a:pt x="3717" y="17418"/>
                  </a:cubicBezTo>
                  <a:cubicBezTo>
                    <a:pt x="3940" y="18274"/>
                    <a:pt x="2364" y="17812"/>
                    <a:pt x="1182" y="18154"/>
                  </a:cubicBezTo>
                  <a:cubicBezTo>
                    <a:pt x="1" y="18497"/>
                    <a:pt x="1080" y="20124"/>
                    <a:pt x="1080" y="20124"/>
                  </a:cubicBezTo>
                  <a:cubicBezTo>
                    <a:pt x="1080" y="20124"/>
                    <a:pt x="1011" y="19233"/>
                    <a:pt x="1182" y="18840"/>
                  </a:cubicBezTo>
                  <a:cubicBezTo>
                    <a:pt x="1354" y="18446"/>
                    <a:pt x="4282" y="18788"/>
                    <a:pt x="5173" y="18343"/>
                  </a:cubicBezTo>
                  <a:cubicBezTo>
                    <a:pt x="6081" y="17880"/>
                    <a:pt x="4848" y="16202"/>
                    <a:pt x="4728" y="15808"/>
                  </a:cubicBezTo>
                  <a:cubicBezTo>
                    <a:pt x="4625" y="15414"/>
                    <a:pt x="5344" y="14112"/>
                    <a:pt x="6132" y="13770"/>
                  </a:cubicBezTo>
                  <a:cubicBezTo>
                    <a:pt x="6157" y="13760"/>
                    <a:pt x="6189" y="13755"/>
                    <a:pt x="6227" y="13755"/>
                  </a:cubicBezTo>
                  <a:cubicBezTo>
                    <a:pt x="7211" y="13755"/>
                    <a:pt x="12562" y="16985"/>
                    <a:pt x="16276" y="16985"/>
                  </a:cubicBezTo>
                  <a:cubicBezTo>
                    <a:pt x="17033" y="16985"/>
                    <a:pt x="17722" y="16850"/>
                    <a:pt x="18292" y="16527"/>
                  </a:cubicBezTo>
                  <a:cubicBezTo>
                    <a:pt x="21786" y="14558"/>
                    <a:pt x="20827" y="6405"/>
                    <a:pt x="19149" y="4213"/>
                  </a:cubicBezTo>
                  <a:cubicBezTo>
                    <a:pt x="17566" y="2151"/>
                    <a:pt x="12271" y="0"/>
                    <a:pt x="9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3080800" y="470550"/>
              <a:ext cx="517700" cy="418425"/>
            </a:xfrm>
            <a:custGeom>
              <a:rect b="b" l="l" r="r" t="t"/>
              <a:pathLst>
                <a:path extrusionOk="0" h="16737" w="20708">
                  <a:moveTo>
                    <a:pt x="5355" y="1"/>
                  </a:moveTo>
                  <a:cubicBezTo>
                    <a:pt x="4630" y="1"/>
                    <a:pt x="6475" y="7111"/>
                    <a:pt x="6475" y="7111"/>
                  </a:cubicBezTo>
                  <a:cubicBezTo>
                    <a:pt x="4351" y="4970"/>
                    <a:pt x="3358" y="2760"/>
                    <a:pt x="2929" y="911"/>
                  </a:cubicBezTo>
                  <a:cubicBezTo>
                    <a:pt x="2707" y="1339"/>
                    <a:pt x="2535" y="1801"/>
                    <a:pt x="2416" y="2264"/>
                  </a:cubicBezTo>
                  <a:cubicBezTo>
                    <a:pt x="1628" y="5586"/>
                    <a:pt x="4111" y="8858"/>
                    <a:pt x="4111" y="8858"/>
                  </a:cubicBezTo>
                  <a:cubicBezTo>
                    <a:pt x="4111" y="8858"/>
                    <a:pt x="3049" y="10485"/>
                    <a:pt x="2929" y="11273"/>
                  </a:cubicBezTo>
                  <a:cubicBezTo>
                    <a:pt x="2810" y="12060"/>
                    <a:pt x="3495" y="13191"/>
                    <a:pt x="3717" y="14030"/>
                  </a:cubicBezTo>
                  <a:cubicBezTo>
                    <a:pt x="3940" y="14869"/>
                    <a:pt x="2364" y="14424"/>
                    <a:pt x="1182" y="14767"/>
                  </a:cubicBezTo>
                  <a:cubicBezTo>
                    <a:pt x="1" y="15109"/>
                    <a:pt x="1063" y="16736"/>
                    <a:pt x="1063" y="16736"/>
                  </a:cubicBezTo>
                  <a:cubicBezTo>
                    <a:pt x="1063" y="16736"/>
                    <a:pt x="1011" y="15828"/>
                    <a:pt x="1182" y="15452"/>
                  </a:cubicBezTo>
                  <a:cubicBezTo>
                    <a:pt x="1354" y="15058"/>
                    <a:pt x="4282" y="15383"/>
                    <a:pt x="5173" y="14938"/>
                  </a:cubicBezTo>
                  <a:cubicBezTo>
                    <a:pt x="6081" y="14493"/>
                    <a:pt x="4848" y="12797"/>
                    <a:pt x="4728" y="12403"/>
                  </a:cubicBezTo>
                  <a:cubicBezTo>
                    <a:pt x="4608" y="12009"/>
                    <a:pt x="5344" y="10725"/>
                    <a:pt x="6132" y="10382"/>
                  </a:cubicBezTo>
                  <a:cubicBezTo>
                    <a:pt x="6158" y="10371"/>
                    <a:pt x="6192" y="10365"/>
                    <a:pt x="6233" y="10365"/>
                  </a:cubicBezTo>
                  <a:cubicBezTo>
                    <a:pt x="7232" y="10365"/>
                    <a:pt x="12569" y="13580"/>
                    <a:pt x="16276" y="13580"/>
                  </a:cubicBezTo>
                  <a:cubicBezTo>
                    <a:pt x="17033" y="13580"/>
                    <a:pt x="17722" y="13445"/>
                    <a:pt x="18292" y="13122"/>
                  </a:cubicBezTo>
                  <a:cubicBezTo>
                    <a:pt x="20091" y="12112"/>
                    <a:pt x="20707" y="9457"/>
                    <a:pt x="20656" y="6837"/>
                  </a:cubicBezTo>
                  <a:lnTo>
                    <a:pt x="20656" y="6837"/>
                  </a:lnTo>
                  <a:cubicBezTo>
                    <a:pt x="20258" y="6877"/>
                    <a:pt x="19859" y="6894"/>
                    <a:pt x="19464" y="6894"/>
                  </a:cubicBezTo>
                  <a:cubicBezTo>
                    <a:pt x="16627" y="6894"/>
                    <a:pt x="13981" y="5991"/>
                    <a:pt x="13274" y="5946"/>
                  </a:cubicBezTo>
                  <a:cubicBezTo>
                    <a:pt x="13265" y="5945"/>
                    <a:pt x="13257" y="5945"/>
                    <a:pt x="13249" y="5945"/>
                  </a:cubicBezTo>
                  <a:cubicBezTo>
                    <a:pt x="12256" y="5945"/>
                    <a:pt x="17111" y="11187"/>
                    <a:pt x="17111" y="11187"/>
                  </a:cubicBezTo>
                  <a:cubicBezTo>
                    <a:pt x="10140" y="9628"/>
                    <a:pt x="6149" y="157"/>
                    <a:pt x="5379" y="3"/>
                  </a:cubicBezTo>
                  <a:cubicBezTo>
                    <a:pt x="5370" y="1"/>
                    <a:pt x="5362" y="1"/>
                    <a:pt x="5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" name="Google Shape;1420;p18"/>
          <p:cNvGrpSpPr/>
          <p:nvPr/>
        </p:nvGrpSpPr>
        <p:grpSpPr>
          <a:xfrm>
            <a:off x="4375052" y="4903985"/>
            <a:ext cx="704083" cy="443713"/>
            <a:chOff x="4878725" y="3290775"/>
            <a:chExt cx="647850" cy="408275"/>
          </a:xfrm>
        </p:grpSpPr>
        <p:sp>
          <p:nvSpPr>
            <p:cNvPr id="1421" name="Google Shape;1421;p18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8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8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" name="Google Shape;1432;p18"/>
          <p:cNvGrpSpPr/>
          <p:nvPr/>
        </p:nvGrpSpPr>
        <p:grpSpPr>
          <a:xfrm>
            <a:off x="-166375" y="2886564"/>
            <a:ext cx="626025" cy="663475"/>
            <a:chOff x="2291250" y="337875"/>
            <a:chExt cx="626025" cy="663475"/>
          </a:xfrm>
        </p:grpSpPr>
        <p:sp>
          <p:nvSpPr>
            <p:cNvPr id="1433" name="Google Shape;1433;p18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" name="Google Shape;1438;p18"/>
          <p:cNvGrpSpPr/>
          <p:nvPr/>
        </p:nvGrpSpPr>
        <p:grpSpPr>
          <a:xfrm flipH="1">
            <a:off x="-147662" y="4456316"/>
            <a:ext cx="1740071" cy="807281"/>
            <a:chOff x="4573425" y="2584300"/>
            <a:chExt cx="1222475" cy="567150"/>
          </a:xfrm>
        </p:grpSpPr>
        <p:sp>
          <p:nvSpPr>
            <p:cNvPr id="1439" name="Google Shape;1439;p18"/>
            <p:cNvSpPr/>
            <p:nvPr/>
          </p:nvSpPr>
          <p:spPr>
            <a:xfrm>
              <a:off x="5586475" y="2593100"/>
              <a:ext cx="153750" cy="77950"/>
            </a:xfrm>
            <a:custGeom>
              <a:rect b="b" l="l" r="r" t="t"/>
              <a:pathLst>
                <a:path extrusionOk="0" h="3118" w="6150">
                  <a:moveTo>
                    <a:pt x="5095" y="2061"/>
                  </a:moveTo>
                  <a:lnTo>
                    <a:pt x="4916" y="2227"/>
                  </a:lnTo>
                  <a:lnTo>
                    <a:pt x="5053" y="2124"/>
                  </a:lnTo>
                  <a:cubicBezTo>
                    <a:pt x="5053" y="2124"/>
                    <a:pt x="5071" y="2100"/>
                    <a:pt x="5095" y="2061"/>
                  </a:cubicBezTo>
                  <a:close/>
                  <a:moveTo>
                    <a:pt x="4694" y="0"/>
                  </a:moveTo>
                  <a:lnTo>
                    <a:pt x="1919" y="925"/>
                  </a:lnTo>
                  <a:lnTo>
                    <a:pt x="309" y="1524"/>
                  </a:lnTo>
                  <a:lnTo>
                    <a:pt x="1" y="2312"/>
                  </a:lnTo>
                  <a:lnTo>
                    <a:pt x="481" y="3117"/>
                  </a:lnTo>
                  <a:lnTo>
                    <a:pt x="1011" y="2860"/>
                  </a:lnTo>
                  <a:cubicBezTo>
                    <a:pt x="599" y="1923"/>
                    <a:pt x="3794" y="1325"/>
                    <a:pt x="4752" y="1325"/>
                  </a:cubicBezTo>
                  <a:cubicBezTo>
                    <a:pt x="4827" y="1325"/>
                    <a:pt x="4889" y="1328"/>
                    <a:pt x="4934" y="1336"/>
                  </a:cubicBezTo>
                  <a:cubicBezTo>
                    <a:pt x="5435" y="1420"/>
                    <a:pt x="5200" y="1889"/>
                    <a:pt x="5095" y="2061"/>
                  </a:cubicBezTo>
                  <a:lnTo>
                    <a:pt x="5095" y="2061"/>
                  </a:lnTo>
                  <a:lnTo>
                    <a:pt x="6150" y="1079"/>
                  </a:lnTo>
                  <a:lnTo>
                    <a:pt x="5944" y="343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8"/>
            <p:cNvSpPr/>
            <p:nvPr/>
          </p:nvSpPr>
          <p:spPr>
            <a:xfrm>
              <a:off x="5299600" y="2584300"/>
              <a:ext cx="496300" cy="293125"/>
            </a:xfrm>
            <a:custGeom>
              <a:rect b="b" l="l" r="r" t="t"/>
              <a:pathLst>
                <a:path extrusionOk="0" h="11725" w="19852">
                  <a:moveTo>
                    <a:pt x="16402" y="1132"/>
                  </a:moveTo>
                  <a:cubicBezTo>
                    <a:pt x="16779" y="1132"/>
                    <a:pt x="17005" y="1229"/>
                    <a:pt x="16957" y="1465"/>
                  </a:cubicBezTo>
                  <a:cubicBezTo>
                    <a:pt x="16820" y="2048"/>
                    <a:pt x="15569" y="2476"/>
                    <a:pt x="14370" y="2801"/>
                  </a:cubicBezTo>
                  <a:cubicBezTo>
                    <a:pt x="13706" y="2978"/>
                    <a:pt x="13063" y="3134"/>
                    <a:pt x="12618" y="3134"/>
                  </a:cubicBezTo>
                  <a:cubicBezTo>
                    <a:pt x="12374" y="3134"/>
                    <a:pt x="12189" y="3088"/>
                    <a:pt x="12093" y="2972"/>
                  </a:cubicBezTo>
                  <a:cubicBezTo>
                    <a:pt x="11636" y="2421"/>
                    <a:pt x="15028" y="1132"/>
                    <a:pt x="16402" y="1132"/>
                  </a:cubicBezTo>
                  <a:close/>
                  <a:moveTo>
                    <a:pt x="17574" y="0"/>
                  </a:moveTo>
                  <a:cubicBezTo>
                    <a:pt x="14577" y="0"/>
                    <a:pt x="1826" y="5835"/>
                    <a:pt x="1" y="8967"/>
                  </a:cubicBezTo>
                  <a:lnTo>
                    <a:pt x="823" y="11724"/>
                  </a:lnTo>
                  <a:cubicBezTo>
                    <a:pt x="823" y="11724"/>
                    <a:pt x="9249" y="5696"/>
                    <a:pt x="13959" y="4856"/>
                  </a:cubicBezTo>
                  <a:cubicBezTo>
                    <a:pt x="16443" y="4428"/>
                    <a:pt x="17864" y="3880"/>
                    <a:pt x="18652" y="3452"/>
                  </a:cubicBezTo>
                  <a:cubicBezTo>
                    <a:pt x="19457" y="3041"/>
                    <a:pt x="19851" y="2099"/>
                    <a:pt x="19577" y="1226"/>
                  </a:cubicBezTo>
                  <a:cubicBezTo>
                    <a:pt x="19389" y="660"/>
                    <a:pt x="18892" y="146"/>
                    <a:pt x="17762" y="9"/>
                  </a:cubicBezTo>
                  <a:cubicBezTo>
                    <a:pt x="17704" y="3"/>
                    <a:pt x="17641" y="0"/>
                    <a:pt x="175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5245225" y="2808450"/>
              <a:ext cx="76250" cy="95950"/>
            </a:xfrm>
            <a:custGeom>
              <a:rect b="b" l="l" r="r" t="t"/>
              <a:pathLst>
                <a:path extrusionOk="0" fill="none" h="3838" w="3050">
                  <a:moveTo>
                    <a:pt x="3049" y="2227"/>
                  </a:moveTo>
                  <a:cubicBezTo>
                    <a:pt x="3049" y="2227"/>
                    <a:pt x="652" y="3837"/>
                    <a:pt x="549" y="3598"/>
                  </a:cubicBezTo>
                  <a:cubicBezTo>
                    <a:pt x="429" y="3341"/>
                    <a:pt x="1" y="2758"/>
                    <a:pt x="18" y="2604"/>
                  </a:cubicBezTo>
                  <a:cubicBezTo>
                    <a:pt x="35" y="2433"/>
                    <a:pt x="926" y="789"/>
                    <a:pt x="926" y="789"/>
                  </a:cubicBezTo>
                  <a:lnTo>
                    <a:pt x="2176" y="1"/>
                  </a:lnTo>
                  <a:close/>
                </a:path>
              </a:pathLst>
            </a:custGeom>
            <a:noFill/>
            <a:ln cap="flat" cmpd="sng" w="2575">
              <a:solidFill>
                <a:schemeClr val="accent6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4573425" y="2685675"/>
              <a:ext cx="725350" cy="465575"/>
            </a:xfrm>
            <a:custGeom>
              <a:rect b="b" l="l" r="r" t="t"/>
              <a:pathLst>
                <a:path extrusionOk="0" h="18623" w="29014">
                  <a:moveTo>
                    <a:pt x="22588" y="0"/>
                  </a:moveTo>
                  <a:cubicBezTo>
                    <a:pt x="20613" y="0"/>
                    <a:pt x="18216" y="363"/>
                    <a:pt x="15552" y="1024"/>
                  </a:cubicBezTo>
                  <a:cubicBezTo>
                    <a:pt x="5224" y="3559"/>
                    <a:pt x="1902" y="8217"/>
                    <a:pt x="1097" y="10290"/>
                  </a:cubicBezTo>
                  <a:cubicBezTo>
                    <a:pt x="0" y="13133"/>
                    <a:pt x="6355" y="17278"/>
                    <a:pt x="7279" y="17980"/>
                  </a:cubicBezTo>
                  <a:cubicBezTo>
                    <a:pt x="7760" y="18352"/>
                    <a:pt x="9022" y="18623"/>
                    <a:pt x="10818" y="18623"/>
                  </a:cubicBezTo>
                  <a:cubicBezTo>
                    <a:pt x="12415" y="18623"/>
                    <a:pt x="14434" y="18408"/>
                    <a:pt x="16699" y="17860"/>
                  </a:cubicBezTo>
                  <a:cubicBezTo>
                    <a:pt x="21512" y="16695"/>
                    <a:pt x="25982" y="13441"/>
                    <a:pt x="27506" y="11489"/>
                  </a:cubicBezTo>
                  <a:cubicBezTo>
                    <a:pt x="29014" y="9553"/>
                    <a:pt x="28226" y="3542"/>
                    <a:pt x="28226" y="3542"/>
                  </a:cubicBezTo>
                  <a:cubicBezTo>
                    <a:pt x="28128" y="1073"/>
                    <a:pt x="25983" y="0"/>
                    <a:pt x="22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8"/>
            <p:cNvSpPr/>
            <p:nvPr/>
          </p:nvSpPr>
          <p:spPr>
            <a:xfrm>
              <a:off x="5124925" y="2907800"/>
              <a:ext cx="47550" cy="30425"/>
            </a:xfrm>
            <a:custGeom>
              <a:rect b="b" l="l" r="r" t="t"/>
              <a:pathLst>
                <a:path extrusionOk="0" h="1217" w="1902">
                  <a:moveTo>
                    <a:pt x="1901" y="0"/>
                  </a:moveTo>
                  <a:cubicBezTo>
                    <a:pt x="1285" y="446"/>
                    <a:pt x="651" y="857"/>
                    <a:pt x="0" y="1216"/>
                  </a:cubicBezTo>
                  <a:cubicBezTo>
                    <a:pt x="651" y="857"/>
                    <a:pt x="1285" y="446"/>
                    <a:pt x="1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8"/>
            <p:cNvSpPr/>
            <p:nvPr/>
          </p:nvSpPr>
          <p:spPr>
            <a:xfrm>
              <a:off x="5172875" y="2874825"/>
              <a:ext cx="38550" cy="33000"/>
            </a:xfrm>
            <a:custGeom>
              <a:rect b="b" l="l" r="r" t="t"/>
              <a:pathLst>
                <a:path extrusionOk="0" h="1320" w="1542">
                  <a:moveTo>
                    <a:pt x="1542" y="1"/>
                  </a:moveTo>
                  <a:cubicBezTo>
                    <a:pt x="1062" y="480"/>
                    <a:pt x="548" y="926"/>
                    <a:pt x="0" y="1319"/>
                  </a:cubicBezTo>
                  <a:cubicBezTo>
                    <a:pt x="548" y="926"/>
                    <a:pt x="1062" y="480"/>
                    <a:pt x="1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5211825" y="2851275"/>
              <a:ext cx="19300" cy="23150"/>
            </a:xfrm>
            <a:custGeom>
              <a:rect b="b" l="l" r="r" t="t"/>
              <a:pathLst>
                <a:path extrusionOk="0" h="926" w="772">
                  <a:moveTo>
                    <a:pt x="772" y="1"/>
                  </a:moveTo>
                  <a:cubicBezTo>
                    <a:pt x="532" y="326"/>
                    <a:pt x="275" y="634"/>
                    <a:pt x="1" y="926"/>
                  </a:cubicBezTo>
                  <a:cubicBezTo>
                    <a:pt x="275" y="634"/>
                    <a:pt x="532" y="326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5231525" y="2839300"/>
              <a:ext cx="7300" cy="11575"/>
            </a:xfrm>
            <a:custGeom>
              <a:rect b="b" l="l" r="r" t="t"/>
              <a:pathLst>
                <a:path extrusionOk="0" h="463" w="292">
                  <a:moveTo>
                    <a:pt x="292" y="0"/>
                  </a:moveTo>
                  <a:cubicBezTo>
                    <a:pt x="206" y="154"/>
                    <a:pt x="103" y="308"/>
                    <a:pt x="1" y="463"/>
                  </a:cubicBezTo>
                  <a:cubicBezTo>
                    <a:pt x="103" y="308"/>
                    <a:pt x="206" y="154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8"/>
            <p:cNvSpPr/>
            <p:nvPr/>
          </p:nvSpPr>
          <p:spPr>
            <a:xfrm>
              <a:off x="4861575" y="3018700"/>
              <a:ext cx="39850" cy="7300"/>
            </a:xfrm>
            <a:custGeom>
              <a:rect b="b" l="l" r="r" t="t"/>
              <a:pathLst>
                <a:path extrusionOk="0" h="292" w="1594">
                  <a:moveTo>
                    <a:pt x="1593" y="0"/>
                  </a:moveTo>
                  <a:lnTo>
                    <a:pt x="1593" y="0"/>
                  </a:lnTo>
                  <a:cubicBezTo>
                    <a:pt x="1063" y="120"/>
                    <a:pt x="532" y="206"/>
                    <a:pt x="1" y="292"/>
                  </a:cubicBezTo>
                  <a:cubicBezTo>
                    <a:pt x="532" y="223"/>
                    <a:pt x="1063" y="120"/>
                    <a:pt x="1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4967350" y="2989150"/>
              <a:ext cx="40700" cy="12875"/>
            </a:xfrm>
            <a:custGeom>
              <a:rect b="b" l="l" r="r" t="t"/>
              <a:pathLst>
                <a:path extrusionOk="0" h="515" w="1628">
                  <a:moveTo>
                    <a:pt x="1627" y="1"/>
                  </a:moveTo>
                  <a:cubicBezTo>
                    <a:pt x="1079" y="189"/>
                    <a:pt x="548" y="360"/>
                    <a:pt x="0" y="514"/>
                  </a:cubicBezTo>
                  <a:cubicBezTo>
                    <a:pt x="548" y="360"/>
                    <a:pt x="1079" y="189"/>
                    <a:pt x="1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4841900" y="3026825"/>
              <a:ext cx="18000" cy="2600"/>
            </a:xfrm>
            <a:custGeom>
              <a:rect b="b" l="l" r="r" t="t"/>
              <a:pathLst>
                <a:path extrusionOk="0" h="104" w="720">
                  <a:moveTo>
                    <a:pt x="719" y="1"/>
                  </a:moveTo>
                  <a:lnTo>
                    <a:pt x="0" y="1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4802075" y="3029400"/>
              <a:ext cx="37275" cy="3450"/>
            </a:xfrm>
            <a:custGeom>
              <a:rect b="b" l="l" r="r" t="t"/>
              <a:pathLst>
                <a:path extrusionOk="0" h="138" w="1491">
                  <a:moveTo>
                    <a:pt x="1490" y="1"/>
                  </a:moveTo>
                  <a:cubicBezTo>
                    <a:pt x="977" y="52"/>
                    <a:pt x="480" y="103"/>
                    <a:pt x="0" y="138"/>
                  </a:cubicBezTo>
                  <a:cubicBezTo>
                    <a:pt x="480" y="103"/>
                    <a:pt x="977" y="52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4904400" y="3013550"/>
              <a:ext cx="19725" cy="4750"/>
            </a:xfrm>
            <a:custGeom>
              <a:rect b="b" l="l" r="r" t="t"/>
              <a:pathLst>
                <a:path extrusionOk="0" h="190" w="789">
                  <a:moveTo>
                    <a:pt x="789" y="1"/>
                  </a:moveTo>
                  <a:cubicBezTo>
                    <a:pt x="514" y="69"/>
                    <a:pt x="258" y="121"/>
                    <a:pt x="1" y="189"/>
                  </a:cubicBezTo>
                  <a:cubicBezTo>
                    <a:pt x="258" y="121"/>
                    <a:pt x="514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4924100" y="3008425"/>
              <a:ext cx="21000" cy="5150"/>
            </a:xfrm>
            <a:custGeom>
              <a:rect b="b" l="l" r="r" t="t"/>
              <a:pathLst>
                <a:path extrusionOk="0" h="206" w="840">
                  <a:moveTo>
                    <a:pt x="1" y="206"/>
                  </a:moveTo>
                  <a:cubicBezTo>
                    <a:pt x="275" y="137"/>
                    <a:pt x="566" y="69"/>
                    <a:pt x="840" y="0"/>
                  </a:cubicBezTo>
                  <a:cubicBezTo>
                    <a:pt x="566" y="69"/>
                    <a:pt x="275" y="137"/>
                    <a:pt x="1" y="2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5029000" y="2965625"/>
              <a:ext cx="38975" cy="15850"/>
            </a:xfrm>
            <a:custGeom>
              <a:rect b="b" l="l" r="r" t="t"/>
              <a:pathLst>
                <a:path extrusionOk="0" h="634" w="1559">
                  <a:moveTo>
                    <a:pt x="1558" y="0"/>
                  </a:moveTo>
                  <a:lnTo>
                    <a:pt x="1558" y="0"/>
                  </a:lnTo>
                  <a:cubicBezTo>
                    <a:pt x="1062" y="223"/>
                    <a:pt x="531" y="445"/>
                    <a:pt x="1" y="633"/>
                  </a:cubicBezTo>
                  <a:cubicBezTo>
                    <a:pt x="548" y="445"/>
                    <a:pt x="1062" y="223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5008875" y="2982300"/>
              <a:ext cx="19300" cy="6875"/>
            </a:xfrm>
            <a:custGeom>
              <a:rect b="b" l="l" r="r" t="t"/>
              <a:pathLst>
                <a:path extrusionOk="0" h="275" w="772">
                  <a:moveTo>
                    <a:pt x="771" y="1"/>
                  </a:moveTo>
                  <a:cubicBezTo>
                    <a:pt x="514" y="86"/>
                    <a:pt x="258" y="172"/>
                    <a:pt x="1" y="275"/>
                  </a:cubicBezTo>
                  <a:cubicBezTo>
                    <a:pt x="258" y="189"/>
                    <a:pt x="514" y="103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4945500" y="3002850"/>
              <a:ext cx="19725" cy="5175"/>
            </a:xfrm>
            <a:custGeom>
              <a:rect b="b" l="l" r="r" t="t"/>
              <a:pathLst>
                <a:path extrusionOk="0" h="207" w="789">
                  <a:moveTo>
                    <a:pt x="789" y="1"/>
                  </a:moveTo>
                  <a:cubicBezTo>
                    <a:pt x="515" y="69"/>
                    <a:pt x="258" y="155"/>
                    <a:pt x="1" y="206"/>
                  </a:cubicBezTo>
                  <a:cubicBezTo>
                    <a:pt x="258" y="155"/>
                    <a:pt x="532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5069250" y="2938625"/>
              <a:ext cx="54825" cy="27000"/>
            </a:xfrm>
            <a:custGeom>
              <a:rect b="b" l="l" r="r" t="t"/>
              <a:pathLst>
                <a:path extrusionOk="0" h="1080" w="2193">
                  <a:moveTo>
                    <a:pt x="1" y="1080"/>
                  </a:moveTo>
                  <a:cubicBezTo>
                    <a:pt x="771" y="737"/>
                    <a:pt x="1508" y="377"/>
                    <a:pt x="2193" y="1"/>
                  </a:cubicBezTo>
                  <a:cubicBezTo>
                    <a:pt x="1508" y="377"/>
                    <a:pt x="771" y="737"/>
                    <a:pt x="1" y="1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4683900" y="2828875"/>
              <a:ext cx="554925" cy="205400"/>
            </a:xfrm>
            <a:custGeom>
              <a:rect b="b" l="l" r="r" t="t"/>
              <a:pathLst>
                <a:path extrusionOk="0" h="8216" w="22197">
                  <a:moveTo>
                    <a:pt x="19361" y="0"/>
                  </a:moveTo>
                  <a:cubicBezTo>
                    <a:pt x="13323" y="0"/>
                    <a:pt x="3215" y="3918"/>
                    <a:pt x="0" y="7799"/>
                  </a:cubicBezTo>
                  <a:cubicBezTo>
                    <a:pt x="926" y="8083"/>
                    <a:pt x="2062" y="8216"/>
                    <a:pt x="3326" y="8216"/>
                  </a:cubicBezTo>
                  <a:cubicBezTo>
                    <a:pt x="9827" y="8216"/>
                    <a:pt x="19745" y="4719"/>
                    <a:pt x="22197" y="417"/>
                  </a:cubicBezTo>
                  <a:cubicBezTo>
                    <a:pt x="21432" y="131"/>
                    <a:pt x="20464" y="0"/>
                    <a:pt x="193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18"/>
            <p:cNvSpPr/>
            <p:nvPr/>
          </p:nvSpPr>
          <p:spPr>
            <a:xfrm>
              <a:off x="4617950" y="2809750"/>
              <a:ext cx="669275" cy="341700"/>
            </a:xfrm>
            <a:custGeom>
              <a:rect b="b" l="l" r="r" t="t"/>
              <a:pathLst>
                <a:path extrusionOk="0" h="13668" w="26771">
                  <a:moveTo>
                    <a:pt x="26582" y="0"/>
                  </a:moveTo>
                  <a:lnTo>
                    <a:pt x="26582" y="0"/>
                  </a:lnTo>
                  <a:cubicBezTo>
                    <a:pt x="25212" y="2587"/>
                    <a:pt x="21769" y="6372"/>
                    <a:pt x="13137" y="8684"/>
                  </a:cubicBezTo>
                  <a:cubicBezTo>
                    <a:pt x="10417" y="9403"/>
                    <a:pt x="8167" y="9685"/>
                    <a:pt x="6306" y="9685"/>
                  </a:cubicBezTo>
                  <a:cubicBezTo>
                    <a:pt x="3293" y="9685"/>
                    <a:pt x="1303" y="8945"/>
                    <a:pt x="1" y="8119"/>
                  </a:cubicBezTo>
                  <a:lnTo>
                    <a:pt x="1" y="8119"/>
                  </a:lnTo>
                  <a:cubicBezTo>
                    <a:pt x="1559" y="10362"/>
                    <a:pt x="4865" y="12537"/>
                    <a:pt x="5498" y="13034"/>
                  </a:cubicBezTo>
                  <a:cubicBezTo>
                    <a:pt x="5984" y="13403"/>
                    <a:pt x="7229" y="13667"/>
                    <a:pt x="8998" y="13667"/>
                  </a:cubicBezTo>
                  <a:cubicBezTo>
                    <a:pt x="10600" y="13667"/>
                    <a:pt x="12632" y="13450"/>
                    <a:pt x="14918" y="12897"/>
                  </a:cubicBezTo>
                  <a:cubicBezTo>
                    <a:pt x="19731" y="11732"/>
                    <a:pt x="24218" y="8478"/>
                    <a:pt x="25725" y="6543"/>
                  </a:cubicBezTo>
                  <a:cubicBezTo>
                    <a:pt x="26770" y="5190"/>
                    <a:pt x="26719" y="1901"/>
                    <a:pt x="26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" name="Google Shape;1461;p18"/>
          <p:cNvGrpSpPr/>
          <p:nvPr/>
        </p:nvGrpSpPr>
        <p:grpSpPr>
          <a:xfrm>
            <a:off x="8738460" y="1376324"/>
            <a:ext cx="560950" cy="530359"/>
            <a:chOff x="2776800" y="970450"/>
            <a:chExt cx="431500" cy="408000"/>
          </a:xfrm>
        </p:grpSpPr>
        <p:sp>
          <p:nvSpPr>
            <p:cNvPr id="1462" name="Google Shape;1462;p18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18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18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18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18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18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18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18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18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18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2" name="Google Shape;1472;p18"/>
          <p:cNvSpPr txBox="1"/>
          <p:nvPr>
            <p:ph idx="1" type="subTitle"/>
          </p:nvPr>
        </p:nvSpPr>
        <p:spPr>
          <a:xfrm>
            <a:off x="820800" y="2678900"/>
            <a:ext cx="1660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473" name="Google Shape;1473;p18"/>
          <p:cNvSpPr txBox="1"/>
          <p:nvPr>
            <p:ph idx="2" type="subTitle"/>
          </p:nvPr>
        </p:nvSpPr>
        <p:spPr>
          <a:xfrm>
            <a:off x="820800" y="3080252"/>
            <a:ext cx="16605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74" name="Google Shape;1474;p18"/>
          <p:cNvSpPr txBox="1"/>
          <p:nvPr>
            <p:ph idx="3" type="subTitle"/>
          </p:nvPr>
        </p:nvSpPr>
        <p:spPr>
          <a:xfrm>
            <a:off x="2763800" y="2678900"/>
            <a:ext cx="1660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475" name="Google Shape;1475;p18"/>
          <p:cNvSpPr txBox="1"/>
          <p:nvPr>
            <p:ph idx="4" type="subTitle"/>
          </p:nvPr>
        </p:nvSpPr>
        <p:spPr>
          <a:xfrm>
            <a:off x="2763800" y="3080252"/>
            <a:ext cx="16605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76" name="Google Shape;1476;p18"/>
          <p:cNvSpPr txBox="1"/>
          <p:nvPr>
            <p:ph idx="5" type="subTitle"/>
          </p:nvPr>
        </p:nvSpPr>
        <p:spPr>
          <a:xfrm>
            <a:off x="4706801" y="2678900"/>
            <a:ext cx="1660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477" name="Google Shape;1477;p18"/>
          <p:cNvSpPr txBox="1"/>
          <p:nvPr>
            <p:ph idx="6" type="subTitle"/>
          </p:nvPr>
        </p:nvSpPr>
        <p:spPr>
          <a:xfrm>
            <a:off x="4706801" y="3080252"/>
            <a:ext cx="16605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78" name="Google Shape;1478;p18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479" name="Google Shape;1479;p18"/>
          <p:cNvSpPr txBox="1"/>
          <p:nvPr>
            <p:ph idx="7" type="subTitle"/>
          </p:nvPr>
        </p:nvSpPr>
        <p:spPr>
          <a:xfrm>
            <a:off x="6649801" y="2678900"/>
            <a:ext cx="1660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480" name="Google Shape;1480;p18"/>
          <p:cNvSpPr txBox="1"/>
          <p:nvPr>
            <p:ph idx="8" type="subTitle"/>
          </p:nvPr>
        </p:nvSpPr>
        <p:spPr>
          <a:xfrm>
            <a:off x="6649801" y="3080252"/>
            <a:ext cx="16605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0_1"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19"/>
          <p:cNvSpPr/>
          <p:nvPr/>
        </p:nvSpPr>
        <p:spPr>
          <a:xfrm>
            <a:off x="3091609" y="-11073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3" name="Google Shape;1483;p19"/>
          <p:cNvGrpSpPr/>
          <p:nvPr/>
        </p:nvGrpSpPr>
        <p:grpSpPr>
          <a:xfrm>
            <a:off x="7873184" y="4602931"/>
            <a:ext cx="1096900" cy="807278"/>
            <a:chOff x="3544875" y="238025"/>
            <a:chExt cx="1058375" cy="778925"/>
          </a:xfrm>
        </p:grpSpPr>
        <p:sp>
          <p:nvSpPr>
            <p:cNvPr id="1484" name="Google Shape;1484;p19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19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19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19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9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9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19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19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19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9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5" name="Google Shape;1495;p19"/>
          <p:cNvGrpSpPr/>
          <p:nvPr/>
        </p:nvGrpSpPr>
        <p:grpSpPr>
          <a:xfrm flipH="1">
            <a:off x="-178020" y="4230499"/>
            <a:ext cx="731075" cy="756175"/>
            <a:chOff x="4791650" y="538625"/>
            <a:chExt cx="731075" cy="756175"/>
          </a:xfrm>
        </p:grpSpPr>
        <p:sp>
          <p:nvSpPr>
            <p:cNvPr id="1496" name="Google Shape;1496;p19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9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9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9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9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9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2" name="Google Shape;1502;p19"/>
          <p:cNvGrpSpPr/>
          <p:nvPr/>
        </p:nvGrpSpPr>
        <p:grpSpPr>
          <a:xfrm rot="5400000">
            <a:off x="8447385" y="3093153"/>
            <a:ext cx="799000" cy="726900"/>
            <a:chOff x="4688600" y="1410900"/>
            <a:chExt cx="799000" cy="726900"/>
          </a:xfrm>
        </p:grpSpPr>
        <p:sp>
          <p:nvSpPr>
            <p:cNvPr id="1503" name="Google Shape;1503;p19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9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5" name="Google Shape;1505;p19"/>
          <p:cNvGrpSpPr/>
          <p:nvPr/>
        </p:nvGrpSpPr>
        <p:grpSpPr>
          <a:xfrm>
            <a:off x="-179529" y="2854482"/>
            <a:ext cx="626025" cy="663475"/>
            <a:chOff x="2291250" y="337875"/>
            <a:chExt cx="626025" cy="663475"/>
          </a:xfrm>
        </p:grpSpPr>
        <p:sp>
          <p:nvSpPr>
            <p:cNvPr id="1506" name="Google Shape;1506;p19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9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9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9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9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1" name="Google Shape;1511;p19"/>
          <p:cNvGrpSpPr/>
          <p:nvPr/>
        </p:nvGrpSpPr>
        <p:grpSpPr>
          <a:xfrm flipH="1">
            <a:off x="-376262" y="117418"/>
            <a:ext cx="1740071" cy="807281"/>
            <a:chOff x="4573425" y="2584300"/>
            <a:chExt cx="1222475" cy="567150"/>
          </a:xfrm>
        </p:grpSpPr>
        <p:sp>
          <p:nvSpPr>
            <p:cNvPr id="1512" name="Google Shape;1512;p19"/>
            <p:cNvSpPr/>
            <p:nvPr/>
          </p:nvSpPr>
          <p:spPr>
            <a:xfrm>
              <a:off x="5586475" y="2593100"/>
              <a:ext cx="153750" cy="77950"/>
            </a:xfrm>
            <a:custGeom>
              <a:rect b="b" l="l" r="r" t="t"/>
              <a:pathLst>
                <a:path extrusionOk="0" h="3118" w="6150">
                  <a:moveTo>
                    <a:pt x="5095" y="2061"/>
                  </a:moveTo>
                  <a:lnTo>
                    <a:pt x="4916" y="2227"/>
                  </a:lnTo>
                  <a:lnTo>
                    <a:pt x="5053" y="2124"/>
                  </a:lnTo>
                  <a:cubicBezTo>
                    <a:pt x="5053" y="2124"/>
                    <a:pt x="5071" y="2100"/>
                    <a:pt x="5095" y="2061"/>
                  </a:cubicBezTo>
                  <a:close/>
                  <a:moveTo>
                    <a:pt x="4694" y="0"/>
                  </a:moveTo>
                  <a:lnTo>
                    <a:pt x="1919" y="925"/>
                  </a:lnTo>
                  <a:lnTo>
                    <a:pt x="309" y="1524"/>
                  </a:lnTo>
                  <a:lnTo>
                    <a:pt x="1" y="2312"/>
                  </a:lnTo>
                  <a:lnTo>
                    <a:pt x="481" y="3117"/>
                  </a:lnTo>
                  <a:lnTo>
                    <a:pt x="1011" y="2860"/>
                  </a:lnTo>
                  <a:cubicBezTo>
                    <a:pt x="599" y="1923"/>
                    <a:pt x="3794" y="1325"/>
                    <a:pt x="4752" y="1325"/>
                  </a:cubicBezTo>
                  <a:cubicBezTo>
                    <a:pt x="4827" y="1325"/>
                    <a:pt x="4889" y="1328"/>
                    <a:pt x="4934" y="1336"/>
                  </a:cubicBezTo>
                  <a:cubicBezTo>
                    <a:pt x="5435" y="1420"/>
                    <a:pt x="5200" y="1889"/>
                    <a:pt x="5095" y="2061"/>
                  </a:cubicBezTo>
                  <a:lnTo>
                    <a:pt x="5095" y="2061"/>
                  </a:lnTo>
                  <a:lnTo>
                    <a:pt x="6150" y="1079"/>
                  </a:lnTo>
                  <a:lnTo>
                    <a:pt x="5944" y="343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9"/>
            <p:cNvSpPr/>
            <p:nvPr/>
          </p:nvSpPr>
          <p:spPr>
            <a:xfrm>
              <a:off x="5299600" y="2584300"/>
              <a:ext cx="496300" cy="293125"/>
            </a:xfrm>
            <a:custGeom>
              <a:rect b="b" l="l" r="r" t="t"/>
              <a:pathLst>
                <a:path extrusionOk="0" h="11725" w="19852">
                  <a:moveTo>
                    <a:pt x="16402" y="1132"/>
                  </a:moveTo>
                  <a:cubicBezTo>
                    <a:pt x="16779" y="1132"/>
                    <a:pt x="17005" y="1229"/>
                    <a:pt x="16957" y="1465"/>
                  </a:cubicBezTo>
                  <a:cubicBezTo>
                    <a:pt x="16820" y="2048"/>
                    <a:pt x="15569" y="2476"/>
                    <a:pt x="14370" y="2801"/>
                  </a:cubicBezTo>
                  <a:cubicBezTo>
                    <a:pt x="13706" y="2978"/>
                    <a:pt x="13063" y="3134"/>
                    <a:pt x="12618" y="3134"/>
                  </a:cubicBezTo>
                  <a:cubicBezTo>
                    <a:pt x="12374" y="3134"/>
                    <a:pt x="12189" y="3088"/>
                    <a:pt x="12093" y="2972"/>
                  </a:cubicBezTo>
                  <a:cubicBezTo>
                    <a:pt x="11636" y="2421"/>
                    <a:pt x="15028" y="1132"/>
                    <a:pt x="16402" y="1132"/>
                  </a:cubicBezTo>
                  <a:close/>
                  <a:moveTo>
                    <a:pt x="17574" y="0"/>
                  </a:moveTo>
                  <a:cubicBezTo>
                    <a:pt x="14577" y="0"/>
                    <a:pt x="1826" y="5835"/>
                    <a:pt x="1" y="8967"/>
                  </a:cubicBezTo>
                  <a:lnTo>
                    <a:pt x="823" y="11724"/>
                  </a:lnTo>
                  <a:cubicBezTo>
                    <a:pt x="823" y="11724"/>
                    <a:pt x="9249" y="5696"/>
                    <a:pt x="13959" y="4856"/>
                  </a:cubicBezTo>
                  <a:cubicBezTo>
                    <a:pt x="16443" y="4428"/>
                    <a:pt x="17864" y="3880"/>
                    <a:pt x="18652" y="3452"/>
                  </a:cubicBezTo>
                  <a:cubicBezTo>
                    <a:pt x="19457" y="3041"/>
                    <a:pt x="19851" y="2099"/>
                    <a:pt x="19577" y="1226"/>
                  </a:cubicBezTo>
                  <a:cubicBezTo>
                    <a:pt x="19389" y="660"/>
                    <a:pt x="18892" y="146"/>
                    <a:pt x="17762" y="9"/>
                  </a:cubicBezTo>
                  <a:cubicBezTo>
                    <a:pt x="17704" y="3"/>
                    <a:pt x="17641" y="0"/>
                    <a:pt x="175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9"/>
            <p:cNvSpPr/>
            <p:nvPr/>
          </p:nvSpPr>
          <p:spPr>
            <a:xfrm>
              <a:off x="5245225" y="2808450"/>
              <a:ext cx="76250" cy="95950"/>
            </a:xfrm>
            <a:custGeom>
              <a:rect b="b" l="l" r="r" t="t"/>
              <a:pathLst>
                <a:path extrusionOk="0" fill="none" h="3838" w="3050">
                  <a:moveTo>
                    <a:pt x="3049" y="2227"/>
                  </a:moveTo>
                  <a:cubicBezTo>
                    <a:pt x="3049" y="2227"/>
                    <a:pt x="652" y="3837"/>
                    <a:pt x="549" y="3598"/>
                  </a:cubicBezTo>
                  <a:cubicBezTo>
                    <a:pt x="429" y="3341"/>
                    <a:pt x="1" y="2758"/>
                    <a:pt x="18" y="2604"/>
                  </a:cubicBezTo>
                  <a:cubicBezTo>
                    <a:pt x="35" y="2433"/>
                    <a:pt x="926" y="789"/>
                    <a:pt x="926" y="789"/>
                  </a:cubicBezTo>
                  <a:lnTo>
                    <a:pt x="2176" y="1"/>
                  </a:lnTo>
                  <a:close/>
                </a:path>
              </a:pathLst>
            </a:custGeom>
            <a:noFill/>
            <a:ln cap="flat" cmpd="sng" w="2575">
              <a:solidFill>
                <a:schemeClr val="accent6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9"/>
            <p:cNvSpPr/>
            <p:nvPr/>
          </p:nvSpPr>
          <p:spPr>
            <a:xfrm>
              <a:off x="4573425" y="2685675"/>
              <a:ext cx="725350" cy="465575"/>
            </a:xfrm>
            <a:custGeom>
              <a:rect b="b" l="l" r="r" t="t"/>
              <a:pathLst>
                <a:path extrusionOk="0" h="18623" w="29014">
                  <a:moveTo>
                    <a:pt x="22588" y="0"/>
                  </a:moveTo>
                  <a:cubicBezTo>
                    <a:pt x="20613" y="0"/>
                    <a:pt x="18216" y="363"/>
                    <a:pt x="15552" y="1024"/>
                  </a:cubicBezTo>
                  <a:cubicBezTo>
                    <a:pt x="5224" y="3559"/>
                    <a:pt x="1902" y="8217"/>
                    <a:pt x="1097" y="10290"/>
                  </a:cubicBezTo>
                  <a:cubicBezTo>
                    <a:pt x="0" y="13133"/>
                    <a:pt x="6355" y="17278"/>
                    <a:pt x="7279" y="17980"/>
                  </a:cubicBezTo>
                  <a:cubicBezTo>
                    <a:pt x="7760" y="18352"/>
                    <a:pt x="9022" y="18623"/>
                    <a:pt x="10818" y="18623"/>
                  </a:cubicBezTo>
                  <a:cubicBezTo>
                    <a:pt x="12415" y="18623"/>
                    <a:pt x="14434" y="18408"/>
                    <a:pt x="16699" y="17860"/>
                  </a:cubicBezTo>
                  <a:cubicBezTo>
                    <a:pt x="21512" y="16695"/>
                    <a:pt x="25982" y="13441"/>
                    <a:pt x="27506" y="11489"/>
                  </a:cubicBezTo>
                  <a:cubicBezTo>
                    <a:pt x="29014" y="9553"/>
                    <a:pt x="28226" y="3542"/>
                    <a:pt x="28226" y="3542"/>
                  </a:cubicBezTo>
                  <a:cubicBezTo>
                    <a:pt x="28128" y="1073"/>
                    <a:pt x="25983" y="0"/>
                    <a:pt x="22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9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9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9"/>
            <p:cNvSpPr/>
            <p:nvPr/>
          </p:nvSpPr>
          <p:spPr>
            <a:xfrm>
              <a:off x="5124925" y="2907800"/>
              <a:ext cx="47550" cy="30425"/>
            </a:xfrm>
            <a:custGeom>
              <a:rect b="b" l="l" r="r" t="t"/>
              <a:pathLst>
                <a:path extrusionOk="0" h="1217" w="1902">
                  <a:moveTo>
                    <a:pt x="1901" y="0"/>
                  </a:moveTo>
                  <a:cubicBezTo>
                    <a:pt x="1285" y="446"/>
                    <a:pt x="651" y="857"/>
                    <a:pt x="0" y="1216"/>
                  </a:cubicBezTo>
                  <a:cubicBezTo>
                    <a:pt x="651" y="857"/>
                    <a:pt x="1285" y="446"/>
                    <a:pt x="1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9"/>
            <p:cNvSpPr/>
            <p:nvPr/>
          </p:nvSpPr>
          <p:spPr>
            <a:xfrm>
              <a:off x="5172875" y="2874825"/>
              <a:ext cx="38550" cy="33000"/>
            </a:xfrm>
            <a:custGeom>
              <a:rect b="b" l="l" r="r" t="t"/>
              <a:pathLst>
                <a:path extrusionOk="0" h="1320" w="1542">
                  <a:moveTo>
                    <a:pt x="1542" y="1"/>
                  </a:moveTo>
                  <a:cubicBezTo>
                    <a:pt x="1062" y="480"/>
                    <a:pt x="548" y="926"/>
                    <a:pt x="0" y="1319"/>
                  </a:cubicBezTo>
                  <a:cubicBezTo>
                    <a:pt x="548" y="926"/>
                    <a:pt x="1062" y="480"/>
                    <a:pt x="1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9"/>
            <p:cNvSpPr/>
            <p:nvPr/>
          </p:nvSpPr>
          <p:spPr>
            <a:xfrm>
              <a:off x="5211825" y="2851275"/>
              <a:ext cx="19300" cy="23150"/>
            </a:xfrm>
            <a:custGeom>
              <a:rect b="b" l="l" r="r" t="t"/>
              <a:pathLst>
                <a:path extrusionOk="0" h="926" w="772">
                  <a:moveTo>
                    <a:pt x="772" y="1"/>
                  </a:moveTo>
                  <a:cubicBezTo>
                    <a:pt x="532" y="326"/>
                    <a:pt x="275" y="634"/>
                    <a:pt x="1" y="926"/>
                  </a:cubicBezTo>
                  <a:cubicBezTo>
                    <a:pt x="275" y="634"/>
                    <a:pt x="532" y="326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9"/>
            <p:cNvSpPr/>
            <p:nvPr/>
          </p:nvSpPr>
          <p:spPr>
            <a:xfrm>
              <a:off x="5231525" y="2839300"/>
              <a:ext cx="7300" cy="11575"/>
            </a:xfrm>
            <a:custGeom>
              <a:rect b="b" l="l" r="r" t="t"/>
              <a:pathLst>
                <a:path extrusionOk="0" h="463" w="292">
                  <a:moveTo>
                    <a:pt x="292" y="0"/>
                  </a:moveTo>
                  <a:cubicBezTo>
                    <a:pt x="206" y="154"/>
                    <a:pt x="103" y="308"/>
                    <a:pt x="1" y="463"/>
                  </a:cubicBezTo>
                  <a:cubicBezTo>
                    <a:pt x="103" y="308"/>
                    <a:pt x="206" y="154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9"/>
            <p:cNvSpPr/>
            <p:nvPr/>
          </p:nvSpPr>
          <p:spPr>
            <a:xfrm>
              <a:off x="4861575" y="3018700"/>
              <a:ext cx="39850" cy="7300"/>
            </a:xfrm>
            <a:custGeom>
              <a:rect b="b" l="l" r="r" t="t"/>
              <a:pathLst>
                <a:path extrusionOk="0" h="292" w="1594">
                  <a:moveTo>
                    <a:pt x="1593" y="0"/>
                  </a:moveTo>
                  <a:lnTo>
                    <a:pt x="1593" y="0"/>
                  </a:lnTo>
                  <a:cubicBezTo>
                    <a:pt x="1063" y="120"/>
                    <a:pt x="532" y="206"/>
                    <a:pt x="1" y="292"/>
                  </a:cubicBezTo>
                  <a:cubicBezTo>
                    <a:pt x="532" y="223"/>
                    <a:pt x="1063" y="120"/>
                    <a:pt x="1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9"/>
            <p:cNvSpPr/>
            <p:nvPr/>
          </p:nvSpPr>
          <p:spPr>
            <a:xfrm>
              <a:off x="4967350" y="2989150"/>
              <a:ext cx="40700" cy="12875"/>
            </a:xfrm>
            <a:custGeom>
              <a:rect b="b" l="l" r="r" t="t"/>
              <a:pathLst>
                <a:path extrusionOk="0" h="515" w="1628">
                  <a:moveTo>
                    <a:pt x="1627" y="1"/>
                  </a:moveTo>
                  <a:cubicBezTo>
                    <a:pt x="1079" y="189"/>
                    <a:pt x="548" y="360"/>
                    <a:pt x="0" y="514"/>
                  </a:cubicBezTo>
                  <a:cubicBezTo>
                    <a:pt x="548" y="360"/>
                    <a:pt x="1079" y="189"/>
                    <a:pt x="1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9"/>
            <p:cNvSpPr/>
            <p:nvPr/>
          </p:nvSpPr>
          <p:spPr>
            <a:xfrm>
              <a:off x="4841900" y="3026825"/>
              <a:ext cx="18000" cy="2600"/>
            </a:xfrm>
            <a:custGeom>
              <a:rect b="b" l="l" r="r" t="t"/>
              <a:pathLst>
                <a:path extrusionOk="0" h="104" w="720">
                  <a:moveTo>
                    <a:pt x="719" y="1"/>
                  </a:moveTo>
                  <a:lnTo>
                    <a:pt x="0" y="1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9"/>
            <p:cNvSpPr/>
            <p:nvPr/>
          </p:nvSpPr>
          <p:spPr>
            <a:xfrm>
              <a:off x="4802075" y="3029400"/>
              <a:ext cx="37275" cy="3450"/>
            </a:xfrm>
            <a:custGeom>
              <a:rect b="b" l="l" r="r" t="t"/>
              <a:pathLst>
                <a:path extrusionOk="0" h="138" w="1491">
                  <a:moveTo>
                    <a:pt x="1490" y="1"/>
                  </a:moveTo>
                  <a:cubicBezTo>
                    <a:pt x="977" y="52"/>
                    <a:pt x="480" y="103"/>
                    <a:pt x="0" y="138"/>
                  </a:cubicBezTo>
                  <a:cubicBezTo>
                    <a:pt x="480" y="103"/>
                    <a:pt x="977" y="52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9"/>
            <p:cNvSpPr/>
            <p:nvPr/>
          </p:nvSpPr>
          <p:spPr>
            <a:xfrm>
              <a:off x="4904400" y="3013550"/>
              <a:ext cx="19725" cy="4750"/>
            </a:xfrm>
            <a:custGeom>
              <a:rect b="b" l="l" r="r" t="t"/>
              <a:pathLst>
                <a:path extrusionOk="0" h="190" w="789">
                  <a:moveTo>
                    <a:pt x="789" y="1"/>
                  </a:moveTo>
                  <a:cubicBezTo>
                    <a:pt x="514" y="69"/>
                    <a:pt x="258" y="121"/>
                    <a:pt x="1" y="189"/>
                  </a:cubicBezTo>
                  <a:cubicBezTo>
                    <a:pt x="258" y="121"/>
                    <a:pt x="514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9"/>
            <p:cNvSpPr/>
            <p:nvPr/>
          </p:nvSpPr>
          <p:spPr>
            <a:xfrm>
              <a:off x="4924100" y="3008425"/>
              <a:ext cx="21000" cy="5150"/>
            </a:xfrm>
            <a:custGeom>
              <a:rect b="b" l="l" r="r" t="t"/>
              <a:pathLst>
                <a:path extrusionOk="0" h="206" w="840">
                  <a:moveTo>
                    <a:pt x="1" y="206"/>
                  </a:moveTo>
                  <a:cubicBezTo>
                    <a:pt x="275" y="137"/>
                    <a:pt x="566" y="69"/>
                    <a:pt x="840" y="0"/>
                  </a:cubicBezTo>
                  <a:cubicBezTo>
                    <a:pt x="566" y="69"/>
                    <a:pt x="275" y="137"/>
                    <a:pt x="1" y="2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9"/>
            <p:cNvSpPr/>
            <p:nvPr/>
          </p:nvSpPr>
          <p:spPr>
            <a:xfrm>
              <a:off x="5029000" y="2965625"/>
              <a:ext cx="38975" cy="15850"/>
            </a:xfrm>
            <a:custGeom>
              <a:rect b="b" l="l" r="r" t="t"/>
              <a:pathLst>
                <a:path extrusionOk="0" h="634" w="1559">
                  <a:moveTo>
                    <a:pt x="1558" y="0"/>
                  </a:moveTo>
                  <a:lnTo>
                    <a:pt x="1558" y="0"/>
                  </a:lnTo>
                  <a:cubicBezTo>
                    <a:pt x="1062" y="223"/>
                    <a:pt x="531" y="445"/>
                    <a:pt x="1" y="633"/>
                  </a:cubicBezTo>
                  <a:cubicBezTo>
                    <a:pt x="548" y="445"/>
                    <a:pt x="1062" y="223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9"/>
            <p:cNvSpPr/>
            <p:nvPr/>
          </p:nvSpPr>
          <p:spPr>
            <a:xfrm>
              <a:off x="5008875" y="2982300"/>
              <a:ext cx="19300" cy="6875"/>
            </a:xfrm>
            <a:custGeom>
              <a:rect b="b" l="l" r="r" t="t"/>
              <a:pathLst>
                <a:path extrusionOk="0" h="275" w="772">
                  <a:moveTo>
                    <a:pt x="771" y="1"/>
                  </a:moveTo>
                  <a:cubicBezTo>
                    <a:pt x="514" y="86"/>
                    <a:pt x="258" y="172"/>
                    <a:pt x="1" y="275"/>
                  </a:cubicBezTo>
                  <a:cubicBezTo>
                    <a:pt x="258" y="189"/>
                    <a:pt x="514" y="103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9"/>
            <p:cNvSpPr/>
            <p:nvPr/>
          </p:nvSpPr>
          <p:spPr>
            <a:xfrm>
              <a:off x="4945500" y="3002850"/>
              <a:ext cx="19725" cy="5175"/>
            </a:xfrm>
            <a:custGeom>
              <a:rect b="b" l="l" r="r" t="t"/>
              <a:pathLst>
                <a:path extrusionOk="0" h="207" w="789">
                  <a:moveTo>
                    <a:pt x="789" y="1"/>
                  </a:moveTo>
                  <a:cubicBezTo>
                    <a:pt x="515" y="69"/>
                    <a:pt x="258" y="155"/>
                    <a:pt x="1" y="206"/>
                  </a:cubicBezTo>
                  <a:cubicBezTo>
                    <a:pt x="258" y="155"/>
                    <a:pt x="532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19"/>
            <p:cNvSpPr/>
            <p:nvPr/>
          </p:nvSpPr>
          <p:spPr>
            <a:xfrm>
              <a:off x="5069250" y="2938625"/>
              <a:ext cx="54825" cy="27000"/>
            </a:xfrm>
            <a:custGeom>
              <a:rect b="b" l="l" r="r" t="t"/>
              <a:pathLst>
                <a:path extrusionOk="0" h="1080" w="2193">
                  <a:moveTo>
                    <a:pt x="1" y="1080"/>
                  </a:moveTo>
                  <a:cubicBezTo>
                    <a:pt x="771" y="737"/>
                    <a:pt x="1508" y="377"/>
                    <a:pt x="2193" y="1"/>
                  </a:cubicBezTo>
                  <a:cubicBezTo>
                    <a:pt x="1508" y="377"/>
                    <a:pt x="771" y="737"/>
                    <a:pt x="1" y="1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9"/>
            <p:cNvSpPr/>
            <p:nvPr/>
          </p:nvSpPr>
          <p:spPr>
            <a:xfrm>
              <a:off x="4683900" y="2828875"/>
              <a:ext cx="554925" cy="205400"/>
            </a:xfrm>
            <a:custGeom>
              <a:rect b="b" l="l" r="r" t="t"/>
              <a:pathLst>
                <a:path extrusionOk="0" h="8216" w="22197">
                  <a:moveTo>
                    <a:pt x="19361" y="0"/>
                  </a:moveTo>
                  <a:cubicBezTo>
                    <a:pt x="13323" y="0"/>
                    <a:pt x="3215" y="3918"/>
                    <a:pt x="0" y="7799"/>
                  </a:cubicBezTo>
                  <a:cubicBezTo>
                    <a:pt x="926" y="8083"/>
                    <a:pt x="2062" y="8216"/>
                    <a:pt x="3326" y="8216"/>
                  </a:cubicBezTo>
                  <a:cubicBezTo>
                    <a:pt x="9827" y="8216"/>
                    <a:pt x="19745" y="4719"/>
                    <a:pt x="22197" y="417"/>
                  </a:cubicBezTo>
                  <a:cubicBezTo>
                    <a:pt x="21432" y="131"/>
                    <a:pt x="20464" y="0"/>
                    <a:pt x="193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9"/>
            <p:cNvSpPr/>
            <p:nvPr/>
          </p:nvSpPr>
          <p:spPr>
            <a:xfrm>
              <a:off x="4617950" y="2809750"/>
              <a:ext cx="669275" cy="341700"/>
            </a:xfrm>
            <a:custGeom>
              <a:rect b="b" l="l" r="r" t="t"/>
              <a:pathLst>
                <a:path extrusionOk="0" h="13668" w="26771">
                  <a:moveTo>
                    <a:pt x="26582" y="0"/>
                  </a:moveTo>
                  <a:lnTo>
                    <a:pt x="26582" y="0"/>
                  </a:lnTo>
                  <a:cubicBezTo>
                    <a:pt x="25212" y="2587"/>
                    <a:pt x="21769" y="6372"/>
                    <a:pt x="13137" y="8684"/>
                  </a:cubicBezTo>
                  <a:cubicBezTo>
                    <a:pt x="10417" y="9403"/>
                    <a:pt x="8167" y="9685"/>
                    <a:pt x="6306" y="9685"/>
                  </a:cubicBezTo>
                  <a:cubicBezTo>
                    <a:pt x="3293" y="9685"/>
                    <a:pt x="1303" y="8945"/>
                    <a:pt x="1" y="8119"/>
                  </a:cubicBezTo>
                  <a:lnTo>
                    <a:pt x="1" y="8119"/>
                  </a:lnTo>
                  <a:cubicBezTo>
                    <a:pt x="1559" y="10362"/>
                    <a:pt x="4865" y="12537"/>
                    <a:pt x="5498" y="13034"/>
                  </a:cubicBezTo>
                  <a:cubicBezTo>
                    <a:pt x="5984" y="13403"/>
                    <a:pt x="7229" y="13667"/>
                    <a:pt x="8998" y="13667"/>
                  </a:cubicBezTo>
                  <a:cubicBezTo>
                    <a:pt x="10600" y="13667"/>
                    <a:pt x="12632" y="13450"/>
                    <a:pt x="14918" y="12897"/>
                  </a:cubicBezTo>
                  <a:cubicBezTo>
                    <a:pt x="19731" y="11732"/>
                    <a:pt x="24218" y="8478"/>
                    <a:pt x="25725" y="6543"/>
                  </a:cubicBezTo>
                  <a:cubicBezTo>
                    <a:pt x="26770" y="5190"/>
                    <a:pt x="26719" y="1901"/>
                    <a:pt x="26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4" name="Google Shape;1534;p19"/>
          <p:cNvGrpSpPr/>
          <p:nvPr/>
        </p:nvGrpSpPr>
        <p:grpSpPr>
          <a:xfrm>
            <a:off x="8566410" y="1779916"/>
            <a:ext cx="560950" cy="530359"/>
            <a:chOff x="2776800" y="970450"/>
            <a:chExt cx="431500" cy="408000"/>
          </a:xfrm>
        </p:grpSpPr>
        <p:sp>
          <p:nvSpPr>
            <p:cNvPr id="1535" name="Google Shape;1535;p19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19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19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19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19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9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9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19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19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19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5" name="Google Shape;1545;p19"/>
          <p:cNvGrpSpPr/>
          <p:nvPr/>
        </p:nvGrpSpPr>
        <p:grpSpPr>
          <a:xfrm>
            <a:off x="8312600" y="334313"/>
            <a:ext cx="704050" cy="698775"/>
            <a:chOff x="4899375" y="1767350"/>
            <a:chExt cx="704050" cy="698775"/>
          </a:xfrm>
        </p:grpSpPr>
        <p:sp>
          <p:nvSpPr>
            <p:cNvPr id="1546" name="Google Shape;1546;p19"/>
            <p:cNvSpPr/>
            <p:nvPr/>
          </p:nvSpPr>
          <p:spPr>
            <a:xfrm>
              <a:off x="4899375" y="1767350"/>
              <a:ext cx="704050" cy="698775"/>
            </a:xfrm>
            <a:custGeom>
              <a:rect b="b" l="l" r="r" t="t"/>
              <a:pathLst>
                <a:path extrusionOk="0" h="27951" w="28162">
                  <a:moveTo>
                    <a:pt x="17758" y="1"/>
                  </a:moveTo>
                  <a:cubicBezTo>
                    <a:pt x="13940" y="1"/>
                    <a:pt x="3085" y="3423"/>
                    <a:pt x="1700" y="4432"/>
                  </a:cubicBezTo>
                  <a:cubicBezTo>
                    <a:pt x="408" y="5333"/>
                    <a:pt x="0" y="7049"/>
                    <a:pt x="765" y="8443"/>
                  </a:cubicBezTo>
                  <a:cubicBezTo>
                    <a:pt x="1377" y="9463"/>
                    <a:pt x="1904" y="10262"/>
                    <a:pt x="1904" y="10262"/>
                  </a:cubicBezTo>
                  <a:cubicBezTo>
                    <a:pt x="1904" y="10262"/>
                    <a:pt x="1190" y="10754"/>
                    <a:pt x="1462" y="12080"/>
                  </a:cubicBezTo>
                  <a:cubicBezTo>
                    <a:pt x="1734" y="13406"/>
                    <a:pt x="5065" y="25472"/>
                    <a:pt x="6867" y="27427"/>
                  </a:cubicBezTo>
                  <a:cubicBezTo>
                    <a:pt x="7210" y="27800"/>
                    <a:pt x="7793" y="27950"/>
                    <a:pt x="8509" y="27950"/>
                  </a:cubicBezTo>
                  <a:cubicBezTo>
                    <a:pt x="11514" y="27950"/>
                    <a:pt x="16877" y="25302"/>
                    <a:pt x="16877" y="25302"/>
                  </a:cubicBezTo>
                  <a:cubicBezTo>
                    <a:pt x="16877" y="25302"/>
                    <a:pt x="24524" y="23705"/>
                    <a:pt x="26343" y="21767"/>
                  </a:cubicBezTo>
                  <a:cubicBezTo>
                    <a:pt x="28161" y="19847"/>
                    <a:pt x="22570" y="6846"/>
                    <a:pt x="21856" y="5775"/>
                  </a:cubicBezTo>
                  <a:cubicBezTo>
                    <a:pt x="21142" y="4687"/>
                    <a:pt x="20463" y="4483"/>
                    <a:pt x="20463" y="4483"/>
                  </a:cubicBezTo>
                  <a:cubicBezTo>
                    <a:pt x="21465" y="3531"/>
                    <a:pt x="20803" y="1288"/>
                    <a:pt x="18848" y="183"/>
                  </a:cubicBezTo>
                  <a:cubicBezTo>
                    <a:pt x="18625" y="57"/>
                    <a:pt x="18250" y="1"/>
                    <a:pt x="17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9"/>
            <p:cNvSpPr/>
            <p:nvPr/>
          </p:nvSpPr>
          <p:spPr>
            <a:xfrm>
              <a:off x="4932100" y="1789375"/>
              <a:ext cx="610150" cy="649650"/>
            </a:xfrm>
            <a:custGeom>
              <a:rect b="b" l="l" r="r" t="t"/>
              <a:pathLst>
                <a:path extrusionOk="0" h="25986" w="24406">
                  <a:moveTo>
                    <a:pt x="16217" y="1"/>
                  </a:moveTo>
                  <a:cubicBezTo>
                    <a:pt x="14216" y="1"/>
                    <a:pt x="7572" y="2292"/>
                    <a:pt x="5269" y="2752"/>
                  </a:cubicBezTo>
                  <a:cubicBezTo>
                    <a:pt x="2719" y="3262"/>
                    <a:pt x="1071" y="3993"/>
                    <a:pt x="527" y="5506"/>
                  </a:cubicBezTo>
                  <a:cubicBezTo>
                    <a:pt x="0" y="7001"/>
                    <a:pt x="2277" y="8837"/>
                    <a:pt x="2277" y="8837"/>
                  </a:cubicBezTo>
                  <a:cubicBezTo>
                    <a:pt x="1819" y="9466"/>
                    <a:pt x="1445" y="10162"/>
                    <a:pt x="1173" y="10893"/>
                  </a:cubicBezTo>
                  <a:cubicBezTo>
                    <a:pt x="766" y="12062"/>
                    <a:pt x="4797" y="25985"/>
                    <a:pt x="6508" y="25985"/>
                  </a:cubicBezTo>
                  <a:cubicBezTo>
                    <a:pt x="6514" y="25985"/>
                    <a:pt x="6520" y="25985"/>
                    <a:pt x="6526" y="25985"/>
                  </a:cubicBezTo>
                  <a:cubicBezTo>
                    <a:pt x="8226" y="25883"/>
                    <a:pt x="13545" y="23470"/>
                    <a:pt x="15874" y="22450"/>
                  </a:cubicBezTo>
                  <a:cubicBezTo>
                    <a:pt x="18185" y="21447"/>
                    <a:pt x="22706" y="21311"/>
                    <a:pt x="23555" y="19884"/>
                  </a:cubicBezTo>
                  <a:cubicBezTo>
                    <a:pt x="24405" y="18439"/>
                    <a:pt x="20360" y="8446"/>
                    <a:pt x="19680" y="6593"/>
                  </a:cubicBezTo>
                  <a:cubicBezTo>
                    <a:pt x="19018" y="4741"/>
                    <a:pt x="17692" y="4095"/>
                    <a:pt x="17692" y="4095"/>
                  </a:cubicBezTo>
                  <a:cubicBezTo>
                    <a:pt x="18185" y="2650"/>
                    <a:pt x="17709" y="679"/>
                    <a:pt x="16689" y="84"/>
                  </a:cubicBezTo>
                  <a:cubicBezTo>
                    <a:pt x="16592" y="27"/>
                    <a:pt x="16431" y="1"/>
                    <a:pt x="16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9"/>
            <p:cNvSpPr/>
            <p:nvPr/>
          </p:nvSpPr>
          <p:spPr>
            <a:xfrm>
              <a:off x="4996600" y="1879625"/>
              <a:ext cx="63125" cy="33325"/>
            </a:xfrm>
            <a:custGeom>
              <a:rect b="b" l="l" r="r" t="t"/>
              <a:pathLst>
                <a:path extrusionOk="0" h="1333" w="2525">
                  <a:moveTo>
                    <a:pt x="1816" y="0"/>
                  </a:moveTo>
                  <a:cubicBezTo>
                    <a:pt x="1249" y="0"/>
                    <a:pt x="458" y="282"/>
                    <a:pt x="173" y="842"/>
                  </a:cubicBezTo>
                  <a:cubicBezTo>
                    <a:pt x="0" y="1194"/>
                    <a:pt x="215" y="1333"/>
                    <a:pt x="572" y="1333"/>
                  </a:cubicBezTo>
                  <a:cubicBezTo>
                    <a:pt x="1196" y="1333"/>
                    <a:pt x="2254" y="906"/>
                    <a:pt x="2417" y="451"/>
                  </a:cubicBezTo>
                  <a:cubicBezTo>
                    <a:pt x="2524" y="150"/>
                    <a:pt x="2230" y="0"/>
                    <a:pt x="1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9"/>
            <p:cNvSpPr/>
            <p:nvPr/>
          </p:nvSpPr>
          <p:spPr>
            <a:xfrm>
              <a:off x="4968875" y="1928175"/>
              <a:ext cx="40975" cy="25375"/>
            </a:xfrm>
            <a:custGeom>
              <a:rect b="b" l="l" r="r" t="t"/>
              <a:pathLst>
                <a:path extrusionOk="0" h="1015" w="1639">
                  <a:moveTo>
                    <a:pt x="761" y="0"/>
                  </a:moveTo>
                  <a:cubicBezTo>
                    <a:pt x="731" y="0"/>
                    <a:pt x="701" y="2"/>
                    <a:pt x="670" y="5"/>
                  </a:cubicBezTo>
                  <a:cubicBezTo>
                    <a:pt x="0" y="66"/>
                    <a:pt x="26" y="1014"/>
                    <a:pt x="627" y="1014"/>
                  </a:cubicBezTo>
                  <a:cubicBezTo>
                    <a:pt x="696" y="1014"/>
                    <a:pt x="773" y="1002"/>
                    <a:pt x="857" y="973"/>
                  </a:cubicBezTo>
                  <a:cubicBezTo>
                    <a:pt x="1639" y="713"/>
                    <a:pt x="1422" y="0"/>
                    <a:pt x="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19"/>
            <p:cNvSpPr/>
            <p:nvPr/>
          </p:nvSpPr>
          <p:spPr>
            <a:xfrm>
              <a:off x="4985825" y="1976475"/>
              <a:ext cx="61575" cy="56325"/>
            </a:xfrm>
            <a:custGeom>
              <a:rect b="b" l="l" r="r" t="t"/>
              <a:pathLst>
                <a:path extrusionOk="0" h="2253" w="2463">
                  <a:moveTo>
                    <a:pt x="899" y="1"/>
                  </a:moveTo>
                  <a:cubicBezTo>
                    <a:pt x="846" y="1"/>
                    <a:pt x="793" y="9"/>
                    <a:pt x="740" y="27"/>
                  </a:cubicBezTo>
                  <a:cubicBezTo>
                    <a:pt x="1" y="274"/>
                    <a:pt x="923" y="2252"/>
                    <a:pt x="1609" y="2252"/>
                  </a:cubicBezTo>
                  <a:cubicBezTo>
                    <a:pt x="1679" y="2252"/>
                    <a:pt x="1748" y="2231"/>
                    <a:pt x="1811" y="2185"/>
                  </a:cubicBezTo>
                  <a:cubicBezTo>
                    <a:pt x="2462" y="1709"/>
                    <a:pt x="1659" y="1"/>
                    <a:pt x="8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9"/>
            <p:cNvSpPr/>
            <p:nvPr/>
          </p:nvSpPr>
          <p:spPr>
            <a:xfrm>
              <a:off x="4976950" y="2041625"/>
              <a:ext cx="30800" cy="38425"/>
            </a:xfrm>
            <a:custGeom>
              <a:rect b="b" l="l" r="r" t="t"/>
              <a:pathLst>
                <a:path extrusionOk="0" h="1537" w="1232">
                  <a:moveTo>
                    <a:pt x="773" y="0"/>
                  </a:moveTo>
                  <a:cubicBezTo>
                    <a:pt x="430" y="0"/>
                    <a:pt x="0" y="1537"/>
                    <a:pt x="543" y="1537"/>
                  </a:cubicBezTo>
                  <a:cubicBezTo>
                    <a:pt x="557" y="1537"/>
                    <a:pt x="571" y="1536"/>
                    <a:pt x="585" y="1534"/>
                  </a:cubicBezTo>
                  <a:cubicBezTo>
                    <a:pt x="1231" y="1466"/>
                    <a:pt x="1180" y="259"/>
                    <a:pt x="840" y="21"/>
                  </a:cubicBezTo>
                  <a:cubicBezTo>
                    <a:pt x="819" y="7"/>
                    <a:pt x="796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4982325" y="2117775"/>
              <a:ext cx="39450" cy="36950"/>
            </a:xfrm>
            <a:custGeom>
              <a:rect b="b" l="l" r="r" t="t"/>
              <a:pathLst>
                <a:path extrusionOk="0" h="1478" w="1578">
                  <a:moveTo>
                    <a:pt x="415" y="0"/>
                  </a:moveTo>
                  <a:cubicBezTo>
                    <a:pt x="1" y="0"/>
                    <a:pt x="287" y="1477"/>
                    <a:pt x="813" y="1477"/>
                  </a:cubicBezTo>
                  <a:cubicBezTo>
                    <a:pt x="856" y="1477"/>
                    <a:pt x="902" y="1467"/>
                    <a:pt x="948" y="1445"/>
                  </a:cubicBezTo>
                  <a:cubicBezTo>
                    <a:pt x="1577" y="1139"/>
                    <a:pt x="880" y="34"/>
                    <a:pt x="421" y="0"/>
                  </a:cubicBezTo>
                  <a:cubicBezTo>
                    <a:pt x="419" y="0"/>
                    <a:pt x="417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9"/>
            <p:cNvSpPr/>
            <p:nvPr/>
          </p:nvSpPr>
          <p:spPr>
            <a:xfrm>
              <a:off x="5072100" y="2355175"/>
              <a:ext cx="60300" cy="27750"/>
            </a:xfrm>
            <a:custGeom>
              <a:rect b="b" l="l" r="r" t="t"/>
              <a:pathLst>
                <a:path extrusionOk="0" h="1110" w="2412">
                  <a:moveTo>
                    <a:pt x="620" y="1"/>
                  </a:moveTo>
                  <a:cubicBezTo>
                    <a:pt x="564" y="1"/>
                    <a:pt x="512" y="7"/>
                    <a:pt x="467" y="22"/>
                  </a:cubicBezTo>
                  <a:cubicBezTo>
                    <a:pt x="1" y="172"/>
                    <a:pt x="1094" y="1109"/>
                    <a:pt x="1716" y="1109"/>
                  </a:cubicBezTo>
                  <a:cubicBezTo>
                    <a:pt x="1796" y="1109"/>
                    <a:pt x="1869" y="1093"/>
                    <a:pt x="1929" y="1058"/>
                  </a:cubicBezTo>
                  <a:cubicBezTo>
                    <a:pt x="2411" y="779"/>
                    <a:pt x="1228" y="1"/>
                    <a:pt x="6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9"/>
            <p:cNvSpPr/>
            <p:nvPr/>
          </p:nvSpPr>
          <p:spPr>
            <a:xfrm>
              <a:off x="5077175" y="2395200"/>
              <a:ext cx="44900" cy="21775"/>
            </a:xfrm>
            <a:custGeom>
              <a:rect b="b" l="l" r="r" t="t"/>
              <a:pathLst>
                <a:path extrusionOk="0" h="871" w="1796">
                  <a:moveTo>
                    <a:pt x="445" y="1"/>
                  </a:moveTo>
                  <a:cubicBezTo>
                    <a:pt x="395" y="1"/>
                    <a:pt x="351" y="6"/>
                    <a:pt x="315" y="18"/>
                  </a:cubicBezTo>
                  <a:cubicBezTo>
                    <a:pt x="0" y="119"/>
                    <a:pt x="832" y="871"/>
                    <a:pt x="1295" y="871"/>
                  </a:cubicBezTo>
                  <a:cubicBezTo>
                    <a:pt x="1381" y="871"/>
                    <a:pt x="1454" y="845"/>
                    <a:pt x="1505" y="783"/>
                  </a:cubicBezTo>
                  <a:cubicBezTo>
                    <a:pt x="1795" y="447"/>
                    <a:pt x="890" y="1"/>
                    <a:pt x="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5150000" y="2379800"/>
              <a:ext cx="45450" cy="18450"/>
            </a:xfrm>
            <a:custGeom>
              <a:rect b="b" l="l" r="r" t="t"/>
              <a:pathLst>
                <a:path extrusionOk="0" h="738" w="1818">
                  <a:moveTo>
                    <a:pt x="1510" y="0"/>
                  </a:moveTo>
                  <a:cubicBezTo>
                    <a:pt x="1032" y="0"/>
                    <a:pt x="1" y="304"/>
                    <a:pt x="156" y="566"/>
                  </a:cubicBezTo>
                  <a:cubicBezTo>
                    <a:pt x="226" y="686"/>
                    <a:pt x="365" y="738"/>
                    <a:pt x="535" y="738"/>
                  </a:cubicBezTo>
                  <a:cubicBezTo>
                    <a:pt x="895" y="738"/>
                    <a:pt x="1396" y="504"/>
                    <a:pt x="1685" y="192"/>
                  </a:cubicBezTo>
                  <a:cubicBezTo>
                    <a:pt x="1817" y="55"/>
                    <a:pt x="1714" y="0"/>
                    <a:pt x="15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9"/>
            <p:cNvSpPr/>
            <p:nvPr/>
          </p:nvSpPr>
          <p:spPr>
            <a:xfrm>
              <a:off x="5255375" y="1814925"/>
              <a:ext cx="49900" cy="15575"/>
            </a:xfrm>
            <a:custGeom>
              <a:rect b="b" l="l" r="r" t="t"/>
              <a:pathLst>
                <a:path extrusionOk="0" h="623" w="1996">
                  <a:moveTo>
                    <a:pt x="1703" y="0"/>
                  </a:moveTo>
                  <a:cubicBezTo>
                    <a:pt x="1254" y="0"/>
                    <a:pt x="274" y="286"/>
                    <a:pt x="274" y="286"/>
                  </a:cubicBezTo>
                  <a:cubicBezTo>
                    <a:pt x="0" y="511"/>
                    <a:pt x="238" y="623"/>
                    <a:pt x="613" y="623"/>
                  </a:cubicBezTo>
                  <a:cubicBezTo>
                    <a:pt x="1029" y="623"/>
                    <a:pt x="1614" y="486"/>
                    <a:pt x="1855" y="218"/>
                  </a:cubicBezTo>
                  <a:cubicBezTo>
                    <a:pt x="1996" y="56"/>
                    <a:pt x="1901" y="0"/>
                    <a:pt x="17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19"/>
            <p:cNvSpPr/>
            <p:nvPr/>
          </p:nvSpPr>
          <p:spPr>
            <a:xfrm>
              <a:off x="5408675" y="2007200"/>
              <a:ext cx="28200" cy="46050"/>
            </a:xfrm>
            <a:custGeom>
              <a:rect b="b" l="l" r="r" t="t"/>
              <a:pathLst>
                <a:path extrusionOk="0" h="1842" w="1128">
                  <a:moveTo>
                    <a:pt x="244" y="0"/>
                  </a:moveTo>
                  <a:cubicBezTo>
                    <a:pt x="0" y="0"/>
                    <a:pt x="342" y="1841"/>
                    <a:pt x="706" y="1841"/>
                  </a:cubicBezTo>
                  <a:cubicBezTo>
                    <a:pt x="710" y="1841"/>
                    <a:pt x="715" y="1841"/>
                    <a:pt x="719" y="1840"/>
                  </a:cubicBezTo>
                  <a:cubicBezTo>
                    <a:pt x="1127" y="1806"/>
                    <a:pt x="651" y="260"/>
                    <a:pt x="295" y="22"/>
                  </a:cubicBezTo>
                  <a:cubicBezTo>
                    <a:pt x="275" y="7"/>
                    <a:pt x="258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19"/>
            <p:cNvSpPr/>
            <p:nvPr/>
          </p:nvSpPr>
          <p:spPr>
            <a:xfrm>
              <a:off x="5476900" y="2213775"/>
              <a:ext cx="22000" cy="38975"/>
            </a:xfrm>
            <a:custGeom>
              <a:rect b="b" l="l" r="r" t="t"/>
              <a:pathLst>
                <a:path extrusionOk="0" h="1559" w="880">
                  <a:moveTo>
                    <a:pt x="207" y="1"/>
                  </a:moveTo>
                  <a:cubicBezTo>
                    <a:pt x="0" y="1"/>
                    <a:pt x="350" y="1559"/>
                    <a:pt x="591" y="1559"/>
                  </a:cubicBezTo>
                  <a:cubicBezTo>
                    <a:pt x="603" y="1559"/>
                    <a:pt x="614" y="1555"/>
                    <a:pt x="625" y="1548"/>
                  </a:cubicBezTo>
                  <a:cubicBezTo>
                    <a:pt x="880" y="1378"/>
                    <a:pt x="540" y="222"/>
                    <a:pt x="251" y="18"/>
                  </a:cubicBezTo>
                  <a:cubicBezTo>
                    <a:pt x="234" y="6"/>
                    <a:pt x="220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19"/>
            <p:cNvSpPr/>
            <p:nvPr/>
          </p:nvSpPr>
          <p:spPr>
            <a:xfrm>
              <a:off x="5049250" y="2108550"/>
              <a:ext cx="59625" cy="70725"/>
            </a:xfrm>
            <a:custGeom>
              <a:rect b="b" l="l" r="r" t="t"/>
              <a:pathLst>
                <a:path extrusionOk="0" h="2829" w="2385">
                  <a:moveTo>
                    <a:pt x="645" y="1"/>
                  </a:moveTo>
                  <a:cubicBezTo>
                    <a:pt x="0" y="1"/>
                    <a:pt x="739" y="2829"/>
                    <a:pt x="1485" y="2829"/>
                  </a:cubicBezTo>
                  <a:cubicBezTo>
                    <a:pt x="1513" y="2829"/>
                    <a:pt x="1541" y="2825"/>
                    <a:pt x="1568" y="2817"/>
                  </a:cubicBezTo>
                  <a:cubicBezTo>
                    <a:pt x="2384" y="2579"/>
                    <a:pt x="1653" y="403"/>
                    <a:pt x="770" y="30"/>
                  </a:cubicBezTo>
                  <a:cubicBezTo>
                    <a:pt x="723" y="10"/>
                    <a:pt x="682" y="1"/>
                    <a:pt x="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5038575" y="2183150"/>
              <a:ext cx="33750" cy="34575"/>
            </a:xfrm>
            <a:custGeom>
              <a:rect b="b" l="l" r="r" t="t"/>
              <a:pathLst>
                <a:path extrusionOk="0" h="1383" w="1350">
                  <a:moveTo>
                    <a:pt x="245" y="1"/>
                  </a:moveTo>
                  <a:cubicBezTo>
                    <a:pt x="1" y="1"/>
                    <a:pt x="223" y="1383"/>
                    <a:pt x="703" y="1383"/>
                  </a:cubicBezTo>
                  <a:cubicBezTo>
                    <a:pt x="736" y="1383"/>
                    <a:pt x="770" y="1376"/>
                    <a:pt x="806" y="1362"/>
                  </a:cubicBezTo>
                  <a:cubicBezTo>
                    <a:pt x="1349" y="1124"/>
                    <a:pt x="568" y="88"/>
                    <a:pt x="262" y="3"/>
                  </a:cubicBezTo>
                  <a:cubicBezTo>
                    <a:pt x="256" y="1"/>
                    <a:pt x="250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5056275" y="2118500"/>
              <a:ext cx="46225" cy="50125"/>
            </a:xfrm>
            <a:custGeom>
              <a:rect b="b" l="l" r="r" t="t"/>
              <a:pathLst>
                <a:path extrusionOk="0" h="2005" w="1849">
                  <a:moveTo>
                    <a:pt x="479" y="0"/>
                  </a:moveTo>
                  <a:cubicBezTo>
                    <a:pt x="1" y="0"/>
                    <a:pt x="528" y="2005"/>
                    <a:pt x="1061" y="2005"/>
                  </a:cubicBezTo>
                  <a:cubicBezTo>
                    <a:pt x="1120" y="2005"/>
                    <a:pt x="1179" y="1980"/>
                    <a:pt x="1236" y="1926"/>
                  </a:cubicBezTo>
                  <a:cubicBezTo>
                    <a:pt x="1848" y="1348"/>
                    <a:pt x="1134" y="141"/>
                    <a:pt x="523" y="5"/>
                  </a:cubicBezTo>
                  <a:cubicBezTo>
                    <a:pt x="507" y="2"/>
                    <a:pt x="492" y="0"/>
                    <a:pt x="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19"/>
          <p:cNvGrpSpPr/>
          <p:nvPr/>
        </p:nvGrpSpPr>
        <p:grpSpPr>
          <a:xfrm>
            <a:off x="-143487" y="1637241"/>
            <a:ext cx="588475" cy="504700"/>
            <a:chOff x="1755275" y="2954425"/>
            <a:chExt cx="588475" cy="504700"/>
          </a:xfrm>
        </p:grpSpPr>
        <p:sp>
          <p:nvSpPr>
            <p:cNvPr id="1563" name="Google Shape;1563;p19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0" name="Google Shape;1570;p19"/>
          <p:cNvSpPr txBox="1"/>
          <p:nvPr>
            <p:ph idx="1" type="subTitle"/>
          </p:nvPr>
        </p:nvSpPr>
        <p:spPr>
          <a:xfrm>
            <a:off x="831398" y="3413590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571" name="Google Shape;1571;p19"/>
          <p:cNvSpPr txBox="1"/>
          <p:nvPr>
            <p:ph idx="2" type="subTitle"/>
          </p:nvPr>
        </p:nvSpPr>
        <p:spPr>
          <a:xfrm>
            <a:off x="831398" y="3843289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572" name="Google Shape;1572;p19"/>
          <p:cNvSpPr txBox="1"/>
          <p:nvPr>
            <p:ph idx="3" type="subTitle"/>
          </p:nvPr>
        </p:nvSpPr>
        <p:spPr>
          <a:xfrm>
            <a:off x="3536543" y="1727875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573" name="Google Shape;1573;p19"/>
          <p:cNvSpPr txBox="1"/>
          <p:nvPr>
            <p:ph idx="4" type="subTitle"/>
          </p:nvPr>
        </p:nvSpPr>
        <p:spPr>
          <a:xfrm>
            <a:off x="3536557" y="2157574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574" name="Google Shape;1574;p19"/>
          <p:cNvSpPr txBox="1"/>
          <p:nvPr>
            <p:ph idx="5" type="subTitle"/>
          </p:nvPr>
        </p:nvSpPr>
        <p:spPr>
          <a:xfrm>
            <a:off x="6241702" y="3413590"/>
            <a:ext cx="207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575" name="Google Shape;1575;p19"/>
          <p:cNvSpPr txBox="1"/>
          <p:nvPr>
            <p:ph idx="6" type="subTitle"/>
          </p:nvPr>
        </p:nvSpPr>
        <p:spPr>
          <a:xfrm>
            <a:off x="6241702" y="3843289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576" name="Google Shape;1576;p19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577" name="Google Shape;1577;p19"/>
          <p:cNvSpPr txBox="1"/>
          <p:nvPr>
            <p:ph idx="7" type="subTitle"/>
          </p:nvPr>
        </p:nvSpPr>
        <p:spPr>
          <a:xfrm>
            <a:off x="831398" y="1727875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578" name="Google Shape;1578;p19"/>
          <p:cNvSpPr txBox="1"/>
          <p:nvPr>
            <p:ph idx="8" type="subTitle"/>
          </p:nvPr>
        </p:nvSpPr>
        <p:spPr>
          <a:xfrm>
            <a:off x="831398" y="2157574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579" name="Google Shape;1579;p19"/>
          <p:cNvSpPr txBox="1"/>
          <p:nvPr>
            <p:ph idx="9" type="subTitle"/>
          </p:nvPr>
        </p:nvSpPr>
        <p:spPr>
          <a:xfrm>
            <a:off x="6241702" y="1727875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580" name="Google Shape;1580;p19"/>
          <p:cNvSpPr txBox="1"/>
          <p:nvPr>
            <p:ph idx="13" type="subTitle"/>
          </p:nvPr>
        </p:nvSpPr>
        <p:spPr>
          <a:xfrm>
            <a:off x="6241702" y="2157574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_1_1"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20"/>
          <p:cNvSpPr/>
          <p:nvPr/>
        </p:nvSpPr>
        <p:spPr>
          <a:xfrm>
            <a:off x="2500197" y="21687"/>
            <a:ext cx="6643805" cy="9173778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3" name="Google Shape;1583;p20"/>
          <p:cNvGrpSpPr/>
          <p:nvPr/>
        </p:nvGrpSpPr>
        <p:grpSpPr>
          <a:xfrm>
            <a:off x="-177515" y="2491524"/>
            <a:ext cx="516481" cy="671959"/>
            <a:chOff x="3523950" y="4973225"/>
            <a:chExt cx="385175" cy="501125"/>
          </a:xfrm>
        </p:grpSpPr>
        <p:sp>
          <p:nvSpPr>
            <p:cNvPr id="1584" name="Google Shape;1584;p20"/>
            <p:cNvSpPr/>
            <p:nvPr/>
          </p:nvSpPr>
          <p:spPr>
            <a:xfrm>
              <a:off x="3523950" y="5103925"/>
              <a:ext cx="385175" cy="370425"/>
            </a:xfrm>
            <a:custGeom>
              <a:rect b="b" l="l" r="r" t="t"/>
              <a:pathLst>
                <a:path extrusionOk="0" h="14817" w="15407">
                  <a:moveTo>
                    <a:pt x="7165" y="1"/>
                  </a:moveTo>
                  <a:cubicBezTo>
                    <a:pt x="2060" y="1"/>
                    <a:pt x="0" y="6215"/>
                    <a:pt x="309" y="9472"/>
                  </a:cubicBezTo>
                  <a:cubicBezTo>
                    <a:pt x="618" y="12897"/>
                    <a:pt x="2399" y="13445"/>
                    <a:pt x="7314" y="14610"/>
                  </a:cubicBezTo>
                  <a:cubicBezTo>
                    <a:pt x="7905" y="14751"/>
                    <a:pt x="8465" y="14817"/>
                    <a:pt x="8992" y="14817"/>
                  </a:cubicBezTo>
                  <a:cubicBezTo>
                    <a:pt x="13264" y="14817"/>
                    <a:pt x="15407" y="10508"/>
                    <a:pt x="14782" y="7108"/>
                  </a:cubicBezTo>
                  <a:cubicBezTo>
                    <a:pt x="14165" y="3803"/>
                    <a:pt x="13686" y="737"/>
                    <a:pt x="7982" y="52"/>
                  </a:cubicBezTo>
                  <a:cubicBezTo>
                    <a:pt x="7702" y="17"/>
                    <a:pt x="7429" y="1"/>
                    <a:pt x="7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3588400" y="5151325"/>
              <a:ext cx="318375" cy="237700"/>
            </a:xfrm>
            <a:custGeom>
              <a:rect b="b" l="l" r="r" t="t"/>
              <a:pathLst>
                <a:path extrusionOk="0" h="9508" w="12735">
                  <a:moveTo>
                    <a:pt x="6055" y="0"/>
                  </a:moveTo>
                  <a:cubicBezTo>
                    <a:pt x="0" y="0"/>
                    <a:pt x="142" y="8445"/>
                    <a:pt x="6809" y="9442"/>
                  </a:cubicBezTo>
                  <a:cubicBezTo>
                    <a:pt x="7099" y="9487"/>
                    <a:pt x="7375" y="9508"/>
                    <a:pt x="7637" y="9508"/>
                  </a:cubicBezTo>
                  <a:cubicBezTo>
                    <a:pt x="12667" y="9508"/>
                    <a:pt x="12735" y="1771"/>
                    <a:pt x="8795" y="485"/>
                  </a:cubicBezTo>
                  <a:cubicBezTo>
                    <a:pt x="7773" y="149"/>
                    <a:pt x="6859" y="0"/>
                    <a:pt x="6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3702100" y="4973225"/>
              <a:ext cx="194275" cy="174150"/>
            </a:xfrm>
            <a:custGeom>
              <a:rect b="b" l="l" r="r" t="t"/>
              <a:pathLst>
                <a:path extrusionOk="0" h="6966" w="7771">
                  <a:moveTo>
                    <a:pt x="1204" y="1"/>
                  </a:moveTo>
                  <a:cubicBezTo>
                    <a:pt x="1083" y="1"/>
                    <a:pt x="885" y="1246"/>
                    <a:pt x="719" y="1512"/>
                  </a:cubicBezTo>
                  <a:cubicBezTo>
                    <a:pt x="548" y="1786"/>
                    <a:pt x="0" y="2762"/>
                    <a:pt x="308" y="3927"/>
                  </a:cubicBezTo>
                  <a:cubicBezTo>
                    <a:pt x="599" y="5074"/>
                    <a:pt x="1815" y="6068"/>
                    <a:pt x="1815" y="6068"/>
                  </a:cubicBezTo>
                  <a:cubicBezTo>
                    <a:pt x="1815" y="6068"/>
                    <a:pt x="3049" y="6616"/>
                    <a:pt x="3357" y="6753"/>
                  </a:cubicBezTo>
                  <a:cubicBezTo>
                    <a:pt x="3562" y="6844"/>
                    <a:pt x="4773" y="6966"/>
                    <a:pt x="5679" y="6966"/>
                  </a:cubicBezTo>
                  <a:cubicBezTo>
                    <a:pt x="6131" y="6966"/>
                    <a:pt x="6508" y="6935"/>
                    <a:pt x="6645" y="6855"/>
                  </a:cubicBezTo>
                  <a:cubicBezTo>
                    <a:pt x="7039" y="6598"/>
                    <a:pt x="7536" y="5794"/>
                    <a:pt x="7741" y="5519"/>
                  </a:cubicBezTo>
                  <a:cubicBezTo>
                    <a:pt x="7767" y="5490"/>
                    <a:pt x="7770" y="5477"/>
                    <a:pt x="7756" y="5477"/>
                  </a:cubicBezTo>
                  <a:cubicBezTo>
                    <a:pt x="7644" y="5477"/>
                    <a:pt x="6459" y="6258"/>
                    <a:pt x="6080" y="6273"/>
                  </a:cubicBezTo>
                  <a:cubicBezTo>
                    <a:pt x="5498" y="6256"/>
                    <a:pt x="4933" y="6205"/>
                    <a:pt x="4367" y="6136"/>
                  </a:cubicBezTo>
                  <a:cubicBezTo>
                    <a:pt x="4367" y="6136"/>
                    <a:pt x="6577" y="5434"/>
                    <a:pt x="6834" y="4937"/>
                  </a:cubicBezTo>
                  <a:cubicBezTo>
                    <a:pt x="7091" y="4440"/>
                    <a:pt x="6765" y="3019"/>
                    <a:pt x="6731" y="2813"/>
                  </a:cubicBezTo>
                  <a:cubicBezTo>
                    <a:pt x="6729" y="2805"/>
                    <a:pt x="6727" y="2801"/>
                    <a:pt x="6725" y="2801"/>
                  </a:cubicBezTo>
                  <a:cubicBezTo>
                    <a:pt x="6675" y="2801"/>
                    <a:pt x="6442" y="4656"/>
                    <a:pt x="6131" y="4869"/>
                  </a:cubicBezTo>
                  <a:cubicBezTo>
                    <a:pt x="5806" y="5091"/>
                    <a:pt x="3374" y="5468"/>
                    <a:pt x="3374" y="5468"/>
                  </a:cubicBezTo>
                  <a:cubicBezTo>
                    <a:pt x="3374" y="5468"/>
                    <a:pt x="4025" y="2676"/>
                    <a:pt x="4042" y="2471"/>
                  </a:cubicBezTo>
                  <a:cubicBezTo>
                    <a:pt x="4059" y="2282"/>
                    <a:pt x="3425" y="2008"/>
                    <a:pt x="3203" y="1974"/>
                  </a:cubicBezTo>
                  <a:cubicBezTo>
                    <a:pt x="3201" y="1974"/>
                    <a:pt x="3199" y="1974"/>
                    <a:pt x="3197" y="1974"/>
                  </a:cubicBezTo>
                  <a:cubicBezTo>
                    <a:pt x="2962" y="1974"/>
                    <a:pt x="2877" y="4237"/>
                    <a:pt x="2860" y="4509"/>
                  </a:cubicBezTo>
                  <a:cubicBezTo>
                    <a:pt x="2860" y="4783"/>
                    <a:pt x="2089" y="5211"/>
                    <a:pt x="2089" y="5365"/>
                  </a:cubicBezTo>
                  <a:cubicBezTo>
                    <a:pt x="2089" y="5371"/>
                    <a:pt x="2086" y="5374"/>
                    <a:pt x="2082" y="5374"/>
                  </a:cubicBezTo>
                  <a:cubicBezTo>
                    <a:pt x="1986" y="5374"/>
                    <a:pt x="943" y="3622"/>
                    <a:pt x="959" y="3293"/>
                  </a:cubicBezTo>
                  <a:cubicBezTo>
                    <a:pt x="976" y="2933"/>
                    <a:pt x="1661" y="1255"/>
                    <a:pt x="1730" y="741"/>
                  </a:cubicBezTo>
                  <a:cubicBezTo>
                    <a:pt x="1781" y="227"/>
                    <a:pt x="1319" y="107"/>
                    <a:pt x="1216" y="5"/>
                  </a:cubicBezTo>
                  <a:cubicBezTo>
                    <a:pt x="1212" y="2"/>
                    <a:pt x="1208" y="1"/>
                    <a:pt x="1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7" name="Google Shape;1587;p20"/>
          <p:cNvGrpSpPr/>
          <p:nvPr/>
        </p:nvGrpSpPr>
        <p:grpSpPr>
          <a:xfrm>
            <a:off x="7988006" y="233400"/>
            <a:ext cx="868736" cy="898487"/>
            <a:chOff x="4791650" y="538625"/>
            <a:chExt cx="731075" cy="756175"/>
          </a:xfrm>
        </p:grpSpPr>
        <p:sp>
          <p:nvSpPr>
            <p:cNvPr id="1588" name="Google Shape;1588;p20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4" name="Google Shape;1594;p20"/>
          <p:cNvGrpSpPr/>
          <p:nvPr/>
        </p:nvGrpSpPr>
        <p:grpSpPr>
          <a:xfrm>
            <a:off x="8424800" y="4183952"/>
            <a:ext cx="1071379" cy="974700"/>
            <a:chOff x="4688600" y="1410900"/>
            <a:chExt cx="799000" cy="726900"/>
          </a:xfrm>
        </p:grpSpPr>
        <p:sp>
          <p:nvSpPr>
            <p:cNvPr id="1595" name="Google Shape;1595;p20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7" name="Google Shape;1597;p20"/>
          <p:cNvGrpSpPr/>
          <p:nvPr/>
        </p:nvGrpSpPr>
        <p:grpSpPr>
          <a:xfrm>
            <a:off x="325334" y="-397391"/>
            <a:ext cx="794081" cy="794785"/>
            <a:chOff x="1813400" y="1392650"/>
            <a:chExt cx="592200" cy="592725"/>
          </a:xfrm>
        </p:grpSpPr>
        <p:sp>
          <p:nvSpPr>
            <p:cNvPr id="1598" name="Google Shape;1598;p20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0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0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0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0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3" name="Google Shape;1603;p20"/>
          <p:cNvGrpSpPr/>
          <p:nvPr/>
        </p:nvGrpSpPr>
        <p:grpSpPr>
          <a:xfrm>
            <a:off x="-322465" y="3937004"/>
            <a:ext cx="1058842" cy="1038628"/>
            <a:chOff x="1931075" y="728875"/>
            <a:chExt cx="789650" cy="774575"/>
          </a:xfrm>
        </p:grpSpPr>
        <p:sp>
          <p:nvSpPr>
            <p:cNvPr id="1604" name="Google Shape;1604;p20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0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6" name="Google Shape;1606;p20"/>
          <p:cNvGrpSpPr/>
          <p:nvPr/>
        </p:nvGrpSpPr>
        <p:grpSpPr>
          <a:xfrm>
            <a:off x="-208568" y="1170915"/>
            <a:ext cx="578598" cy="547087"/>
            <a:chOff x="2776800" y="970450"/>
            <a:chExt cx="431500" cy="408000"/>
          </a:xfrm>
        </p:grpSpPr>
        <p:sp>
          <p:nvSpPr>
            <p:cNvPr id="1607" name="Google Shape;1607;p20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0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0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0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0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0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0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0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0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0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7" name="Google Shape;1617;p20"/>
          <p:cNvGrpSpPr/>
          <p:nvPr/>
        </p:nvGrpSpPr>
        <p:grpSpPr>
          <a:xfrm flipH="1">
            <a:off x="8424817" y="1944980"/>
            <a:ext cx="1239595" cy="1425880"/>
            <a:chOff x="2060900" y="4330000"/>
            <a:chExt cx="924450" cy="1063375"/>
          </a:xfrm>
        </p:grpSpPr>
        <p:grpSp>
          <p:nvGrpSpPr>
            <p:cNvPr id="1618" name="Google Shape;1618;p20"/>
            <p:cNvGrpSpPr/>
            <p:nvPr/>
          </p:nvGrpSpPr>
          <p:grpSpPr>
            <a:xfrm>
              <a:off x="2060900" y="4744625"/>
              <a:ext cx="846525" cy="648750"/>
              <a:chOff x="2060900" y="4744625"/>
              <a:chExt cx="846525" cy="648750"/>
            </a:xfrm>
          </p:grpSpPr>
          <p:sp>
            <p:nvSpPr>
              <p:cNvPr id="1619" name="Google Shape;1619;p20"/>
              <p:cNvSpPr/>
              <p:nvPr/>
            </p:nvSpPr>
            <p:spPr>
              <a:xfrm>
                <a:off x="2072875" y="4755475"/>
                <a:ext cx="735200" cy="637475"/>
              </a:xfrm>
              <a:custGeom>
                <a:rect b="b" l="l" r="r" t="t"/>
                <a:pathLst>
                  <a:path extrusionOk="0" h="25499" w="29408">
                    <a:moveTo>
                      <a:pt x="9187" y="1"/>
                    </a:moveTo>
                    <a:cubicBezTo>
                      <a:pt x="8441" y="1"/>
                      <a:pt x="7949" y="129"/>
                      <a:pt x="7656" y="288"/>
                    </a:cubicBezTo>
                    <a:cubicBezTo>
                      <a:pt x="6663" y="836"/>
                      <a:pt x="326" y="13921"/>
                      <a:pt x="326" y="13921"/>
                    </a:cubicBezTo>
                    <a:cubicBezTo>
                      <a:pt x="1" y="14829"/>
                      <a:pt x="5259" y="19847"/>
                      <a:pt x="10260" y="22296"/>
                    </a:cubicBezTo>
                    <a:cubicBezTo>
                      <a:pt x="14914" y="24568"/>
                      <a:pt x="20733" y="25499"/>
                      <a:pt x="22085" y="25499"/>
                    </a:cubicBezTo>
                    <a:cubicBezTo>
                      <a:pt x="22190" y="25499"/>
                      <a:pt x="22269" y="25493"/>
                      <a:pt x="22317" y="25482"/>
                    </a:cubicBezTo>
                    <a:cubicBezTo>
                      <a:pt x="22968" y="25328"/>
                      <a:pt x="29374" y="12500"/>
                      <a:pt x="29391" y="11780"/>
                    </a:cubicBezTo>
                    <a:cubicBezTo>
                      <a:pt x="29408" y="11078"/>
                      <a:pt x="28192" y="7995"/>
                      <a:pt x="20125" y="3782"/>
                    </a:cubicBezTo>
                    <a:cubicBezTo>
                      <a:pt x="14392" y="776"/>
                      <a:pt x="11021" y="1"/>
                      <a:pt x="91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20"/>
              <p:cNvSpPr/>
              <p:nvPr/>
            </p:nvSpPr>
            <p:spPr>
              <a:xfrm>
                <a:off x="2200725" y="4752550"/>
                <a:ext cx="647675" cy="336600"/>
              </a:xfrm>
              <a:custGeom>
                <a:rect b="b" l="l" r="r" t="t"/>
                <a:pathLst>
                  <a:path extrusionOk="0" h="13464" w="25907">
                    <a:moveTo>
                      <a:pt x="4120" y="1"/>
                    </a:moveTo>
                    <a:cubicBezTo>
                      <a:pt x="3025" y="1"/>
                      <a:pt x="2231" y="286"/>
                      <a:pt x="1892" y="936"/>
                    </a:cubicBezTo>
                    <a:cubicBezTo>
                      <a:pt x="0" y="4573"/>
                      <a:pt x="15957" y="13464"/>
                      <a:pt x="22041" y="13464"/>
                    </a:cubicBezTo>
                    <a:cubicBezTo>
                      <a:pt x="23119" y="13464"/>
                      <a:pt x="23887" y="13185"/>
                      <a:pt x="24191" y="12548"/>
                    </a:cubicBezTo>
                    <a:cubicBezTo>
                      <a:pt x="25906" y="8958"/>
                      <a:pt x="10264" y="1"/>
                      <a:pt x="41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20"/>
              <p:cNvSpPr/>
              <p:nvPr/>
            </p:nvSpPr>
            <p:spPr>
              <a:xfrm>
                <a:off x="2235200" y="4770700"/>
                <a:ext cx="581100" cy="296725"/>
              </a:xfrm>
              <a:custGeom>
                <a:rect b="b" l="l" r="r" t="t"/>
                <a:pathLst>
                  <a:path extrusionOk="0" h="11869" w="23244">
                    <a:moveTo>
                      <a:pt x="2714" y="0"/>
                    </a:moveTo>
                    <a:cubicBezTo>
                      <a:pt x="2042" y="0"/>
                      <a:pt x="1575" y="166"/>
                      <a:pt x="1386" y="535"/>
                    </a:cubicBezTo>
                    <a:cubicBezTo>
                      <a:pt x="0" y="3201"/>
                      <a:pt x="15955" y="11869"/>
                      <a:pt x="20753" y="11869"/>
                    </a:cubicBezTo>
                    <a:cubicBezTo>
                      <a:pt x="21411" y="11869"/>
                      <a:pt x="21859" y="11706"/>
                      <a:pt x="22024" y="11343"/>
                    </a:cubicBezTo>
                    <a:cubicBezTo>
                      <a:pt x="23243" y="8694"/>
                      <a:pt x="7586" y="0"/>
                      <a:pt x="2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20"/>
              <p:cNvSpPr/>
              <p:nvPr/>
            </p:nvSpPr>
            <p:spPr>
              <a:xfrm>
                <a:off x="2235200" y="4770700"/>
                <a:ext cx="581100" cy="296725"/>
              </a:xfrm>
              <a:custGeom>
                <a:rect b="b" l="l" r="r" t="t"/>
                <a:pathLst>
                  <a:path extrusionOk="0" h="11869" w="23244">
                    <a:moveTo>
                      <a:pt x="2714" y="0"/>
                    </a:moveTo>
                    <a:cubicBezTo>
                      <a:pt x="2042" y="0"/>
                      <a:pt x="1575" y="166"/>
                      <a:pt x="1386" y="535"/>
                    </a:cubicBezTo>
                    <a:cubicBezTo>
                      <a:pt x="0" y="3201"/>
                      <a:pt x="15955" y="11869"/>
                      <a:pt x="20753" y="11869"/>
                    </a:cubicBezTo>
                    <a:cubicBezTo>
                      <a:pt x="21411" y="11869"/>
                      <a:pt x="21859" y="11706"/>
                      <a:pt x="22024" y="11343"/>
                    </a:cubicBezTo>
                    <a:cubicBezTo>
                      <a:pt x="23243" y="8694"/>
                      <a:pt x="7586" y="0"/>
                      <a:pt x="2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20"/>
              <p:cNvSpPr/>
              <p:nvPr/>
            </p:nvSpPr>
            <p:spPr>
              <a:xfrm>
                <a:off x="2072875" y="5060675"/>
                <a:ext cx="595625" cy="332700"/>
              </a:xfrm>
              <a:custGeom>
                <a:rect b="b" l="l" r="r" t="t"/>
                <a:pathLst>
                  <a:path extrusionOk="0" h="13308" w="23825">
                    <a:moveTo>
                      <a:pt x="1165" y="0"/>
                    </a:moveTo>
                    <a:cubicBezTo>
                      <a:pt x="652" y="1045"/>
                      <a:pt x="326" y="1713"/>
                      <a:pt x="326" y="1713"/>
                    </a:cubicBezTo>
                    <a:cubicBezTo>
                      <a:pt x="1" y="2621"/>
                      <a:pt x="5276" y="7639"/>
                      <a:pt x="10260" y="10088"/>
                    </a:cubicBezTo>
                    <a:cubicBezTo>
                      <a:pt x="14904" y="12363"/>
                      <a:pt x="20744" y="13308"/>
                      <a:pt x="22089" y="13308"/>
                    </a:cubicBezTo>
                    <a:cubicBezTo>
                      <a:pt x="22193" y="13308"/>
                      <a:pt x="22269" y="13302"/>
                      <a:pt x="22317" y="13291"/>
                    </a:cubicBezTo>
                    <a:cubicBezTo>
                      <a:pt x="22488" y="13240"/>
                      <a:pt x="23071" y="12298"/>
                      <a:pt x="23824" y="10928"/>
                    </a:cubicBezTo>
                    <a:cubicBezTo>
                      <a:pt x="13993" y="10876"/>
                      <a:pt x="4505" y="3066"/>
                      <a:pt x="11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20"/>
              <p:cNvSpPr/>
              <p:nvPr/>
            </p:nvSpPr>
            <p:spPr>
              <a:xfrm>
                <a:off x="2708725" y="5094075"/>
                <a:ext cx="198700" cy="163000"/>
              </a:xfrm>
              <a:custGeom>
                <a:rect b="b" l="l" r="r" t="t"/>
                <a:pathLst>
                  <a:path extrusionOk="0" h="6520" w="7948">
                    <a:moveTo>
                      <a:pt x="3272" y="0"/>
                    </a:moveTo>
                    <a:lnTo>
                      <a:pt x="2861" y="771"/>
                    </a:lnTo>
                    <a:cubicBezTo>
                      <a:pt x="2861" y="771"/>
                      <a:pt x="4419" y="1490"/>
                      <a:pt x="4625" y="1679"/>
                    </a:cubicBezTo>
                    <a:cubicBezTo>
                      <a:pt x="4830" y="1867"/>
                      <a:pt x="3888" y="3631"/>
                      <a:pt x="3683" y="3871"/>
                    </a:cubicBezTo>
                    <a:cubicBezTo>
                      <a:pt x="3670" y="3888"/>
                      <a:pt x="3646" y="3896"/>
                      <a:pt x="3612" y="3896"/>
                    </a:cubicBezTo>
                    <a:cubicBezTo>
                      <a:pt x="3123" y="3896"/>
                      <a:pt x="566" y="2295"/>
                      <a:pt x="566" y="2295"/>
                    </a:cubicBezTo>
                    <a:lnTo>
                      <a:pt x="0" y="3323"/>
                    </a:lnTo>
                    <a:cubicBezTo>
                      <a:pt x="0" y="3323"/>
                      <a:pt x="5220" y="6519"/>
                      <a:pt x="6079" y="6519"/>
                    </a:cubicBezTo>
                    <a:cubicBezTo>
                      <a:pt x="6107" y="6519"/>
                      <a:pt x="6131" y="6516"/>
                      <a:pt x="6149" y="6509"/>
                    </a:cubicBezTo>
                    <a:cubicBezTo>
                      <a:pt x="6731" y="6303"/>
                      <a:pt x="7947" y="3546"/>
                      <a:pt x="7793" y="2843"/>
                    </a:cubicBezTo>
                    <a:cubicBezTo>
                      <a:pt x="7639" y="2141"/>
                      <a:pt x="3272" y="0"/>
                      <a:pt x="3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20"/>
              <p:cNvSpPr/>
              <p:nvPr/>
            </p:nvSpPr>
            <p:spPr>
              <a:xfrm>
                <a:off x="2060900" y="4744625"/>
                <a:ext cx="179425" cy="168775"/>
              </a:xfrm>
              <a:custGeom>
                <a:rect b="b" l="l" r="r" t="t"/>
                <a:pathLst>
                  <a:path extrusionOk="0" h="6751" w="7177">
                    <a:moveTo>
                      <a:pt x="2406" y="1"/>
                    </a:moveTo>
                    <a:cubicBezTo>
                      <a:pt x="2355" y="1"/>
                      <a:pt x="2312" y="7"/>
                      <a:pt x="2278" y="20"/>
                    </a:cubicBezTo>
                    <a:cubicBezTo>
                      <a:pt x="1627" y="277"/>
                      <a:pt x="0" y="2829"/>
                      <a:pt x="137" y="3428"/>
                    </a:cubicBezTo>
                    <a:cubicBezTo>
                      <a:pt x="291" y="4028"/>
                      <a:pt x="6217" y="6751"/>
                      <a:pt x="6217" y="6751"/>
                    </a:cubicBezTo>
                    <a:lnTo>
                      <a:pt x="6765" y="5706"/>
                    </a:lnTo>
                    <a:cubicBezTo>
                      <a:pt x="6765" y="5706"/>
                      <a:pt x="3614" y="4284"/>
                      <a:pt x="3717" y="3993"/>
                    </a:cubicBezTo>
                    <a:cubicBezTo>
                      <a:pt x="3818" y="3706"/>
                      <a:pt x="4718" y="2005"/>
                      <a:pt x="5006" y="2005"/>
                    </a:cubicBezTo>
                    <a:cubicBezTo>
                      <a:pt x="5010" y="2005"/>
                      <a:pt x="5014" y="2006"/>
                      <a:pt x="5018" y="2007"/>
                    </a:cubicBezTo>
                    <a:cubicBezTo>
                      <a:pt x="5275" y="2058"/>
                      <a:pt x="6765" y="2949"/>
                      <a:pt x="6765" y="2949"/>
                    </a:cubicBezTo>
                    <a:lnTo>
                      <a:pt x="7176" y="2178"/>
                    </a:lnTo>
                    <a:cubicBezTo>
                      <a:pt x="7176" y="2178"/>
                      <a:pt x="3363" y="1"/>
                      <a:pt x="24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6" name="Google Shape;1626;p20"/>
            <p:cNvGrpSpPr/>
            <p:nvPr/>
          </p:nvGrpSpPr>
          <p:grpSpPr>
            <a:xfrm>
              <a:off x="2203900" y="4330000"/>
              <a:ext cx="781450" cy="390625"/>
              <a:chOff x="2203900" y="4330000"/>
              <a:chExt cx="781450" cy="390625"/>
            </a:xfrm>
          </p:grpSpPr>
          <p:sp>
            <p:nvSpPr>
              <p:cNvPr id="1627" name="Google Shape;1627;p20"/>
              <p:cNvSpPr/>
              <p:nvPr/>
            </p:nvSpPr>
            <p:spPr>
              <a:xfrm>
                <a:off x="2203900" y="4381775"/>
                <a:ext cx="781450" cy="338850"/>
              </a:xfrm>
              <a:custGeom>
                <a:rect b="b" l="l" r="r" t="t"/>
                <a:pathLst>
                  <a:path extrusionOk="0" h="13554" w="31258">
                    <a:moveTo>
                      <a:pt x="15333" y="1"/>
                    </a:moveTo>
                    <a:cubicBezTo>
                      <a:pt x="5940" y="1"/>
                      <a:pt x="2210" y="6861"/>
                      <a:pt x="2210" y="6861"/>
                    </a:cubicBezTo>
                    <a:cubicBezTo>
                      <a:pt x="2210" y="6861"/>
                      <a:pt x="1" y="10903"/>
                      <a:pt x="15055" y="13009"/>
                    </a:cubicBezTo>
                    <a:cubicBezTo>
                      <a:pt x="17789" y="13396"/>
                      <a:pt x="20065" y="13554"/>
                      <a:pt x="21958" y="13554"/>
                    </a:cubicBezTo>
                    <a:cubicBezTo>
                      <a:pt x="30478" y="13554"/>
                      <a:pt x="31257" y="10355"/>
                      <a:pt x="31257" y="10355"/>
                    </a:cubicBezTo>
                    <a:cubicBezTo>
                      <a:pt x="31223" y="7323"/>
                      <a:pt x="27883" y="1329"/>
                      <a:pt x="17761" y="147"/>
                    </a:cubicBezTo>
                    <a:cubicBezTo>
                      <a:pt x="16913" y="47"/>
                      <a:pt x="16104" y="1"/>
                      <a:pt x="15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20"/>
              <p:cNvSpPr/>
              <p:nvPr/>
            </p:nvSpPr>
            <p:spPr>
              <a:xfrm>
                <a:off x="2278400" y="4390175"/>
                <a:ext cx="700950" cy="311275"/>
              </a:xfrm>
              <a:custGeom>
                <a:rect b="b" l="l" r="r" t="t"/>
                <a:pathLst>
                  <a:path extrusionOk="0" h="12451" w="28038">
                    <a:moveTo>
                      <a:pt x="12521" y="0"/>
                    </a:moveTo>
                    <a:cubicBezTo>
                      <a:pt x="4373" y="0"/>
                      <a:pt x="1" y="6662"/>
                      <a:pt x="1" y="6662"/>
                    </a:cubicBezTo>
                    <a:cubicBezTo>
                      <a:pt x="1629" y="10529"/>
                      <a:pt x="10701" y="12450"/>
                      <a:pt x="17913" y="12450"/>
                    </a:cubicBezTo>
                    <a:cubicBezTo>
                      <a:pt x="18589" y="12450"/>
                      <a:pt x="19249" y="12433"/>
                      <a:pt x="19885" y="12399"/>
                    </a:cubicBezTo>
                    <a:cubicBezTo>
                      <a:pt x="24664" y="12160"/>
                      <a:pt x="27746" y="10515"/>
                      <a:pt x="27832" y="9967"/>
                    </a:cubicBezTo>
                    <a:cubicBezTo>
                      <a:pt x="28038" y="8546"/>
                      <a:pt x="24732" y="1489"/>
                      <a:pt x="14559" y="136"/>
                    </a:cubicBezTo>
                    <a:cubicBezTo>
                      <a:pt x="13855" y="43"/>
                      <a:pt x="13176" y="0"/>
                      <a:pt x="125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20"/>
              <p:cNvSpPr/>
              <p:nvPr/>
            </p:nvSpPr>
            <p:spPr>
              <a:xfrm>
                <a:off x="2591350" y="4330000"/>
                <a:ext cx="103700" cy="97025"/>
              </a:xfrm>
              <a:custGeom>
                <a:rect b="b" l="l" r="r" t="t"/>
                <a:pathLst>
                  <a:path extrusionOk="0" h="3881" w="4148">
                    <a:moveTo>
                      <a:pt x="1794" y="1"/>
                    </a:moveTo>
                    <a:cubicBezTo>
                      <a:pt x="966" y="1"/>
                      <a:pt x="239" y="167"/>
                      <a:pt x="277" y="540"/>
                    </a:cubicBezTo>
                    <a:cubicBezTo>
                      <a:pt x="345" y="1379"/>
                      <a:pt x="1390" y="1704"/>
                      <a:pt x="1390" y="1704"/>
                    </a:cubicBezTo>
                    <a:cubicBezTo>
                      <a:pt x="1390" y="1704"/>
                      <a:pt x="1407" y="1995"/>
                      <a:pt x="1407" y="2338"/>
                    </a:cubicBezTo>
                    <a:cubicBezTo>
                      <a:pt x="1407" y="2663"/>
                      <a:pt x="191" y="2406"/>
                      <a:pt x="71" y="3143"/>
                    </a:cubicBezTo>
                    <a:cubicBezTo>
                      <a:pt x="0" y="3577"/>
                      <a:pt x="1288" y="3881"/>
                      <a:pt x="2374" y="3881"/>
                    </a:cubicBezTo>
                    <a:cubicBezTo>
                      <a:pt x="3129" y="3881"/>
                      <a:pt x="3787" y="3734"/>
                      <a:pt x="3822" y="3383"/>
                    </a:cubicBezTo>
                    <a:cubicBezTo>
                      <a:pt x="3890" y="2835"/>
                      <a:pt x="2794" y="2526"/>
                      <a:pt x="2794" y="2526"/>
                    </a:cubicBezTo>
                    <a:cubicBezTo>
                      <a:pt x="2777" y="2269"/>
                      <a:pt x="2777" y="2013"/>
                      <a:pt x="2828" y="1773"/>
                    </a:cubicBezTo>
                    <a:cubicBezTo>
                      <a:pt x="2914" y="1379"/>
                      <a:pt x="4147" y="1516"/>
                      <a:pt x="4079" y="711"/>
                    </a:cubicBezTo>
                    <a:cubicBezTo>
                      <a:pt x="4031" y="263"/>
                      <a:pt x="2833" y="1"/>
                      <a:pt x="17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30" name="Google Shape;1630;p20"/>
          <p:cNvSpPr txBox="1"/>
          <p:nvPr>
            <p:ph idx="1" type="subTitle"/>
          </p:nvPr>
        </p:nvSpPr>
        <p:spPr>
          <a:xfrm>
            <a:off x="5668750" y="2434969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631" name="Google Shape;1631;p20"/>
          <p:cNvSpPr txBox="1"/>
          <p:nvPr>
            <p:ph idx="2" type="subTitle"/>
          </p:nvPr>
        </p:nvSpPr>
        <p:spPr>
          <a:xfrm>
            <a:off x="5668750" y="2788222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632" name="Google Shape;1632;p20"/>
          <p:cNvSpPr txBox="1"/>
          <p:nvPr>
            <p:ph idx="3" type="subTitle"/>
          </p:nvPr>
        </p:nvSpPr>
        <p:spPr>
          <a:xfrm>
            <a:off x="5668750" y="1311157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6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633" name="Google Shape;1633;p20"/>
          <p:cNvSpPr txBox="1"/>
          <p:nvPr>
            <p:ph idx="4" type="subTitle"/>
          </p:nvPr>
        </p:nvSpPr>
        <p:spPr>
          <a:xfrm>
            <a:off x="5668750" y="1664410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634" name="Google Shape;1634;p20"/>
          <p:cNvSpPr txBox="1"/>
          <p:nvPr>
            <p:ph idx="5" type="subTitle"/>
          </p:nvPr>
        </p:nvSpPr>
        <p:spPr>
          <a:xfrm>
            <a:off x="5668750" y="3558780"/>
            <a:ext cx="26415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635" name="Google Shape;1635;p20"/>
          <p:cNvSpPr txBox="1"/>
          <p:nvPr>
            <p:ph idx="6" type="subTitle"/>
          </p:nvPr>
        </p:nvSpPr>
        <p:spPr>
          <a:xfrm>
            <a:off x="5668750" y="3912034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636" name="Google Shape;1636;p20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637" name="Google Shape;1637;p20"/>
          <p:cNvSpPr txBox="1"/>
          <p:nvPr>
            <p:ph idx="7" type="subTitle"/>
          </p:nvPr>
        </p:nvSpPr>
        <p:spPr>
          <a:xfrm>
            <a:off x="1739500" y="1311157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638" name="Google Shape;1638;p20"/>
          <p:cNvSpPr txBox="1"/>
          <p:nvPr>
            <p:ph idx="8" type="subTitle"/>
          </p:nvPr>
        </p:nvSpPr>
        <p:spPr>
          <a:xfrm>
            <a:off x="1739500" y="1664410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639" name="Google Shape;1639;p20"/>
          <p:cNvSpPr txBox="1"/>
          <p:nvPr>
            <p:ph idx="9" type="subTitle"/>
          </p:nvPr>
        </p:nvSpPr>
        <p:spPr>
          <a:xfrm>
            <a:off x="1739500" y="2434969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640" name="Google Shape;1640;p20"/>
          <p:cNvSpPr txBox="1"/>
          <p:nvPr>
            <p:ph idx="13" type="subTitle"/>
          </p:nvPr>
        </p:nvSpPr>
        <p:spPr>
          <a:xfrm>
            <a:off x="1739500" y="2788222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641" name="Google Shape;1641;p20"/>
          <p:cNvSpPr txBox="1"/>
          <p:nvPr>
            <p:ph idx="14" type="subTitle"/>
          </p:nvPr>
        </p:nvSpPr>
        <p:spPr>
          <a:xfrm>
            <a:off x="1739500" y="3558780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642" name="Google Shape;1642;p20"/>
          <p:cNvSpPr txBox="1"/>
          <p:nvPr>
            <p:ph idx="15" type="subTitle"/>
          </p:nvPr>
        </p:nvSpPr>
        <p:spPr>
          <a:xfrm>
            <a:off x="1739500" y="3912034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643" name="Google Shape;1643;p20"/>
          <p:cNvSpPr txBox="1"/>
          <p:nvPr>
            <p:ph hasCustomPrompt="1" idx="16" type="title"/>
          </p:nvPr>
        </p:nvSpPr>
        <p:spPr>
          <a:xfrm>
            <a:off x="4784972" y="1541508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4" name="Google Shape;1644;p20"/>
          <p:cNvSpPr txBox="1"/>
          <p:nvPr>
            <p:ph hasCustomPrompt="1" idx="17" type="title"/>
          </p:nvPr>
        </p:nvSpPr>
        <p:spPr>
          <a:xfrm>
            <a:off x="4784972" y="2665320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5" name="Google Shape;1645;p20"/>
          <p:cNvSpPr txBox="1"/>
          <p:nvPr>
            <p:ph hasCustomPrompt="1" idx="18" type="title"/>
          </p:nvPr>
        </p:nvSpPr>
        <p:spPr>
          <a:xfrm>
            <a:off x="844722" y="1541508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6" name="Google Shape;1646;p20"/>
          <p:cNvSpPr txBox="1"/>
          <p:nvPr>
            <p:ph hasCustomPrompt="1" idx="19" type="title"/>
          </p:nvPr>
        </p:nvSpPr>
        <p:spPr>
          <a:xfrm>
            <a:off x="844722" y="2665320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7" name="Google Shape;1647;p20"/>
          <p:cNvSpPr txBox="1"/>
          <p:nvPr>
            <p:ph hasCustomPrompt="1" idx="20" type="title"/>
          </p:nvPr>
        </p:nvSpPr>
        <p:spPr>
          <a:xfrm>
            <a:off x="844722" y="3789132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8" name="Google Shape;1648;p20"/>
          <p:cNvSpPr txBox="1"/>
          <p:nvPr>
            <p:ph hasCustomPrompt="1" idx="21" type="title"/>
          </p:nvPr>
        </p:nvSpPr>
        <p:spPr>
          <a:xfrm>
            <a:off x="4784972" y="3789132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/>
          <p:nvPr/>
        </p:nvSpPr>
        <p:spPr>
          <a:xfrm flipH="1">
            <a:off x="988298" y="-1022133"/>
            <a:ext cx="8155705" cy="11261411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3"/>
          <p:cNvGrpSpPr/>
          <p:nvPr/>
        </p:nvGrpSpPr>
        <p:grpSpPr>
          <a:xfrm>
            <a:off x="-184237" y="2991193"/>
            <a:ext cx="570560" cy="742266"/>
            <a:chOff x="3523950" y="4973225"/>
            <a:chExt cx="385175" cy="501125"/>
          </a:xfrm>
        </p:grpSpPr>
        <p:sp>
          <p:nvSpPr>
            <p:cNvPr id="98" name="Google Shape;98;p3"/>
            <p:cNvSpPr/>
            <p:nvPr/>
          </p:nvSpPr>
          <p:spPr>
            <a:xfrm>
              <a:off x="3523950" y="5103925"/>
              <a:ext cx="385175" cy="370425"/>
            </a:xfrm>
            <a:custGeom>
              <a:rect b="b" l="l" r="r" t="t"/>
              <a:pathLst>
                <a:path extrusionOk="0" h="14817" w="15407">
                  <a:moveTo>
                    <a:pt x="7165" y="1"/>
                  </a:moveTo>
                  <a:cubicBezTo>
                    <a:pt x="2060" y="1"/>
                    <a:pt x="0" y="6215"/>
                    <a:pt x="309" y="9472"/>
                  </a:cubicBezTo>
                  <a:cubicBezTo>
                    <a:pt x="618" y="12897"/>
                    <a:pt x="2399" y="13445"/>
                    <a:pt x="7314" y="14610"/>
                  </a:cubicBezTo>
                  <a:cubicBezTo>
                    <a:pt x="7905" y="14751"/>
                    <a:pt x="8465" y="14817"/>
                    <a:pt x="8992" y="14817"/>
                  </a:cubicBezTo>
                  <a:cubicBezTo>
                    <a:pt x="13264" y="14817"/>
                    <a:pt x="15407" y="10508"/>
                    <a:pt x="14782" y="7108"/>
                  </a:cubicBezTo>
                  <a:cubicBezTo>
                    <a:pt x="14165" y="3803"/>
                    <a:pt x="13686" y="737"/>
                    <a:pt x="7982" y="52"/>
                  </a:cubicBezTo>
                  <a:cubicBezTo>
                    <a:pt x="7702" y="17"/>
                    <a:pt x="7429" y="1"/>
                    <a:pt x="7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3588400" y="5151325"/>
              <a:ext cx="318375" cy="237700"/>
            </a:xfrm>
            <a:custGeom>
              <a:rect b="b" l="l" r="r" t="t"/>
              <a:pathLst>
                <a:path extrusionOk="0" h="9508" w="12735">
                  <a:moveTo>
                    <a:pt x="6055" y="0"/>
                  </a:moveTo>
                  <a:cubicBezTo>
                    <a:pt x="0" y="0"/>
                    <a:pt x="142" y="8445"/>
                    <a:pt x="6809" y="9442"/>
                  </a:cubicBezTo>
                  <a:cubicBezTo>
                    <a:pt x="7099" y="9487"/>
                    <a:pt x="7375" y="9508"/>
                    <a:pt x="7637" y="9508"/>
                  </a:cubicBezTo>
                  <a:cubicBezTo>
                    <a:pt x="12667" y="9508"/>
                    <a:pt x="12735" y="1771"/>
                    <a:pt x="8795" y="485"/>
                  </a:cubicBezTo>
                  <a:cubicBezTo>
                    <a:pt x="7773" y="149"/>
                    <a:pt x="6859" y="0"/>
                    <a:pt x="6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3702100" y="4973225"/>
              <a:ext cx="194275" cy="174150"/>
            </a:xfrm>
            <a:custGeom>
              <a:rect b="b" l="l" r="r" t="t"/>
              <a:pathLst>
                <a:path extrusionOk="0" h="6966" w="7771">
                  <a:moveTo>
                    <a:pt x="1204" y="1"/>
                  </a:moveTo>
                  <a:cubicBezTo>
                    <a:pt x="1083" y="1"/>
                    <a:pt x="885" y="1246"/>
                    <a:pt x="719" y="1512"/>
                  </a:cubicBezTo>
                  <a:cubicBezTo>
                    <a:pt x="548" y="1786"/>
                    <a:pt x="0" y="2762"/>
                    <a:pt x="308" y="3927"/>
                  </a:cubicBezTo>
                  <a:cubicBezTo>
                    <a:pt x="599" y="5074"/>
                    <a:pt x="1815" y="6068"/>
                    <a:pt x="1815" y="6068"/>
                  </a:cubicBezTo>
                  <a:cubicBezTo>
                    <a:pt x="1815" y="6068"/>
                    <a:pt x="3049" y="6616"/>
                    <a:pt x="3357" y="6753"/>
                  </a:cubicBezTo>
                  <a:cubicBezTo>
                    <a:pt x="3562" y="6844"/>
                    <a:pt x="4773" y="6966"/>
                    <a:pt x="5679" y="6966"/>
                  </a:cubicBezTo>
                  <a:cubicBezTo>
                    <a:pt x="6131" y="6966"/>
                    <a:pt x="6508" y="6935"/>
                    <a:pt x="6645" y="6855"/>
                  </a:cubicBezTo>
                  <a:cubicBezTo>
                    <a:pt x="7039" y="6598"/>
                    <a:pt x="7536" y="5794"/>
                    <a:pt x="7741" y="5519"/>
                  </a:cubicBezTo>
                  <a:cubicBezTo>
                    <a:pt x="7767" y="5490"/>
                    <a:pt x="7770" y="5477"/>
                    <a:pt x="7756" y="5477"/>
                  </a:cubicBezTo>
                  <a:cubicBezTo>
                    <a:pt x="7644" y="5477"/>
                    <a:pt x="6459" y="6258"/>
                    <a:pt x="6080" y="6273"/>
                  </a:cubicBezTo>
                  <a:cubicBezTo>
                    <a:pt x="5498" y="6256"/>
                    <a:pt x="4933" y="6205"/>
                    <a:pt x="4367" y="6136"/>
                  </a:cubicBezTo>
                  <a:cubicBezTo>
                    <a:pt x="4367" y="6136"/>
                    <a:pt x="6577" y="5434"/>
                    <a:pt x="6834" y="4937"/>
                  </a:cubicBezTo>
                  <a:cubicBezTo>
                    <a:pt x="7091" y="4440"/>
                    <a:pt x="6765" y="3019"/>
                    <a:pt x="6731" y="2813"/>
                  </a:cubicBezTo>
                  <a:cubicBezTo>
                    <a:pt x="6729" y="2805"/>
                    <a:pt x="6727" y="2801"/>
                    <a:pt x="6725" y="2801"/>
                  </a:cubicBezTo>
                  <a:cubicBezTo>
                    <a:pt x="6675" y="2801"/>
                    <a:pt x="6442" y="4656"/>
                    <a:pt x="6131" y="4869"/>
                  </a:cubicBezTo>
                  <a:cubicBezTo>
                    <a:pt x="5806" y="5091"/>
                    <a:pt x="3374" y="5468"/>
                    <a:pt x="3374" y="5468"/>
                  </a:cubicBezTo>
                  <a:cubicBezTo>
                    <a:pt x="3374" y="5468"/>
                    <a:pt x="4025" y="2676"/>
                    <a:pt x="4042" y="2471"/>
                  </a:cubicBezTo>
                  <a:cubicBezTo>
                    <a:pt x="4059" y="2282"/>
                    <a:pt x="3425" y="2008"/>
                    <a:pt x="3203" y="1974"/>
                  </a:cubicBezTo>
                  <a:cubicBezTo>
                    <a:pt x="3201" y="1974"/>
                    <a:pt x="3199" y="1974"/>
                    <a:pt x="3197" y="1974"/>
                  </a:cubicBezTo>
                  <a:cubicBezTo>
                    <a:pt x="2962" y="1974"/>
                    <a:pt x="2877" y="4237"/>
                    <a:pt x="2860" y="4509"/>
                  </a:cubicBezTo>
                  <a:cubicBezTo>
                    <a:pt x="2860" y="4783"/>
                    <a:pt x="2089" y="5211"/>
                    <a:pt x="2089" y="5365"/>
                  </a:cubicBezTo>
                  <a:cubicBezTo>
                    <a:pt x="2089" y="5371"/>
                    <a:pt x="2086" y="5374"/>
                    <a:pt x="2082" y="5374"/>
                  </a:cubicBezTo>
                  <a:cubicBezTo>
                    <a:pt x="1986" y="5374"/>
                    <a:pt x="943" y="3622"/>
                    <a:pt x="959" y="3293"/>
                  </a:cubicBezTo>
                  <a:cubicBezTo>
                    <a:pt x="976" y="2933"/>
                    <a:pt x="1661" y="1255"/>
                    <a:pt x="1730" y="741"/>
                  </a:cubicBezTo>
                  <a:cubicBezTo>
                    <a:pt x="1781" y="227"/>
                    <a:pt x="1319" y="107"/>
                    <a:pt x="1216" y="5"/>
                  </a:cubicBezTo>
                  <a:cubicBezTo>
                    <a:pt x="1212" y="2"/>
                    <a:pt x="1208" y="1"/>
                    <a:pt x="1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" name="Google Shape;101;p3"/>
          <p:cNvGrpSpPr/>
          <p:nvPr/>
        </p:nvGrpSpPr>
        <p:grpSpPr>
          <a:xfrm>
            <a:off x="2474550" y="-430333"/>
            <a:ext cx="944420" cy="860652"/>
            <a:chOff x="3080800" y="238100"/>
            <a:chExt cx="714225" cy="650875"/>
          </a:xfrm>
        </p:grpSpPr>
        <p:sp>
          <p:nvSpPr>
            <p:cNvPr id="102" name="Google Shape;102;p3"/>
            <p:cNvSpPr/>
            <p:nvPr/>
          </p:nvSpPr>
          <p:spPr>
            <a:xfrm>
              <a:off x="3511975" y="238100"/>
              <a:ext cx="283050" cy="304050"/>
            </a:xfrm>
            <a:custGeom>
              <a:rect b="b" l="l" r="r" t="t"/>
              <a:pathLst>
                <a:path extrusionOk="0" h="12162" w="11322">
                  <a:moveTo>
                    <a:pt x="4640" y="1"/>
                  </a:moveTo>
                  <a:cubicBezTo>
                    <a:pt x="4124" y="1"/>
                    <a:pt x="2039" y="8479"/>
                    <a:pt x="1919" y="9010"/>
                  </a:cubicBezTo>
                  <a:cubicBezTo>
                    <a:pt x="1914" y="9030"/>
                    <a:pt x="1911" y="9040"/>
                    <a:pt x="1909" y="9040"/>
                  </a:cubicBezTo>
                  <a:lnTo>
                    <a:pt x="1909" y="9040"/>
                  </a:lnTo>
                  <a:cubicBezTo>
                    <a:pt x="1874" y="9040"/>
                    <a:pt x="3049" y="2418"/>
                    <a:pt x="3032" y="2039"/>
                  </a:cubicBezTo>
                  <a:cubicBezTo>
                    <a:pt x="3025" y="1878"/>
                    <a:pt x="2848" y="1807"/>
                    <a:pt x="2634" y="1807"/>
                  </a:cubicBezTo>
                  <a:cubicBezTo>
                    <a:pt x="2301" y="1807"/>
                    <a:pt x="1878" y="1980"/>
                    <a:pt x="1867" y="2262"/>
                  </a:cubicBezTo>
                  <a:cubicBezTo>
                    <a:pt x="1833" y="2724"/>
                    <a:pt x="1062" y="8153"/>
                    <a:pt x="1165" y="8410"/>
                  </a:cubicBezTo>
                  <a:cubicBezTo>
                    <a:pt x="1247" y="8630"/>
                    <a:pt x="453" y="8652"/>
                    <a:pt x="132" y="8652"/>
                  </a:cubicBezTo>
                  <a:cubicBezTo>
                    <a:pt x="51" y="8652"/>
                    <a:pt x="1" y="8650"/>
                    <a:pt x="1" y="8650"/>
                  </a:cubicBezTo>
                  <a:lnTo>
                    <a:pt x="1" y="8650"/>
                  </a:lnTo>
                  <a:lnTo>
                    <a:pt x="2227" y="12161"/>
                  </a:lnTo>
                  <a:lnTo>
                    <a:pt x="2655" y="11391"/>
                  </a:lnTo>
                  <a:cubicBezTo>
                    <a:pt x="2655" y="11391"/>
                    <a:pt x="5515" y="11559"/>
                    <a:pt x="6899" y="11559"/>
                  </a:cubicBezTo>
                  <a:cubicBezTo>
                    <a:pt x="7221" y="11559"/>
                    <a:pt x="7464" y="11550"/>
                    <a:pt x="7571" y="11528"/>
                  </a:cubicBezTo>
                  <a:cubicBezTo>
                    <a:pt x="8119" y="11425"/>
                    <a:pt x="7536" y="10500"/>
                    <a:pt x="7399" y="10072"/>
                  </a:cubicBezTo>
                  <a:cubicBezTo>
                    <a:pt x="7363" y="9957"/>
                    <a:pt x="7103" y="9917"/>
                    <a:pt x="6733" y="9917"/>
                  </a:cubicBezTo>
                  <a:cubicBezTo>
                    <a:pt x="5919" y="9917"/>
                    <a:pt x="4573" y="10109"/>
                    <a:pt x="3896" y="10109"/>
                  </a:cubicBezTo>
                  <a:cubicBezTo>
                    <a:pt x="3737" y="10109"/>
                    <a:pt x="3615" y="10098"/>
                    <a:pt x="3546" y="10072"/>
                  </a:cubicBezTo>
                  <a:cubicBezTo>
                    <a:pt x="3049" y="9883"/>
                    <a:pt x="11322" y="8445"/>
                    <a:pt x="11322" y="8445"/>
                  </a:cubicBezTo>
                  <a:cubicBezTo>
                    <a:pt x="11322" y="8445"/>
                    <a:pt x="10859" y="6955"/>
                    <a:pt x="10688" y="6681"/>
                  </a:cubicBezTo>
                  <a:cubicBezTo>
                    <a:pt x="10680" y="6668"/>
                    <a:pt x="10660" y="6662"/>
                    <a:pt x="10628" y="6662"/>
                  </a:cubicBezTo>
                  <a:cubicBezTo>
                    <a:pt x="10001" y="6662"/>
                    <a:pt x="4866" y="8952"/>
                    <a:pt x="3546" y="9164"/>
                  </a:cubicBezTo>
                  <a:cubicBezTo>
                    <a:pt x="3492" y="9172"/>
                    <a:pt x="3448" y="9176"/>
                    <a:pt x="3412" y="9176"/>
                  </a:cubicBezTo>
                  <a:cubicBezTo>
                    <a:pt x="2530" y="9176"/>
                    <a:pt x="7057" y="6818"/>
                    <a:pt x="7057" y="6818"/>
                  </a:cubicBezTo>
                  <a:cubicBezTo>
                    <a:pt x="7057" y="6818"/>
                    <a:pt x="6612" y="6047"/>
                    <a:pt x="6149" y="5739"/>
                  </a:cubicBezTo>
                  <a:cubicBezTo>
                    <a:pt x="6127" y="5723"/>
                    <a:pt x="6100" y="5716"/>
                    <a:pt x="6068" y="5716"/>
                  </a:cubicBezTo>
                  <a:cubicBezTo>
                    <a:pt x="5439" y="5716"/>
                    <a:pt x="3029" y="8645"/>
                    <a:pt x="2638" y="8873"/>
                  </a:cubicBezTo>
                  <a:cubicBezTo>
                    <a:pt x="2632" y="8877"/>
                    <a:pt x="2626" y="8879"/>
                    <a:pt x="2622" y="8879"/>
                  </a:cubicBezTo>
                  <a:cubicBezTo>
                    <a:pt x="2359" y="8879"/>
                    <a:pt x="6459" y="1074"/>
                    <a:pt x="6543" y="669"/>
                  </a:cubicBezTo>
                  <a:cubicBezTo>
                    <a:pt x="6629" y="241"/>
                    <a:pt x="5156" y="18"/>
                    <a:pt x="4642" y="1"/>
                  </a:cubicBezTo>
                  <a:cubicBezTo>
                    <a:pt x="4642" y="1"/>
                    <a:pt x="4641" y="1"/>
                    <a:pt x="4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3080800" y="385425"/>
              <a:ext cx="544675" cy="503125"/>
            </a:xfrm>
            <a:custGeom>
              <a:rect b="b" l="l" r="r" t="t"/>
              <a:pathLst>
                <a:path extrusionOk="0" h="20125" w="21787">
                  <a:moveTo>
                    <a:pt x="9691" y="0"/>
                  </a:moveTo>
                  <a:cubicBezTo>
                    <a:pt x="9506" y="0"/>
                    <a:pt x="9335" y="11"/>
                    <a:pt x="9181" y="34"/>
                  </a:cubicBezTo>
                  <a:cubicBezTo>
                    <a:pt x="6869" y="377"/>
                    <a:pt x="3203" y="2363"/>
                    <a:pt x="2416" y="5669"/>
                  </a:cubicBezTo>
                  <a:cubicBezTo>
                    <a:pt x="1628" y="8974"/>
                    <a:pt x="4111" y="12246"/>
                    <a:pt x="4111" y="12246"/>
                  </a:cubicBezTo>
                  <a:cubicBezTo>
                    <a:pt x="4111" y="12246"/>
                    <a:pt x="3049" y="13873"/>
                    <a:pt x="2929" y="14661"/>
                  </a:cubicBezTo>
                  <a:cubicBezTo>
                    <a:pt x="2810" y="15448"/>
                    <a:pt x="3495" y="16579"/>
                    <a:pt x="3717" y="17418"/>
                  </a:cubicBezTo>
                  <a:cubicBezTo>
                    <a:pt x="3940" y="18274"/>
                    <a:pt x="2364" y="17812"/>
                    <a:pt x="1182" y="18154"/>
                  </a:cubicBezTo>
                  <a:cubicBezTo>
                    <a:pt x="1" y="18497"/>
                    <a:pt x="1080" y="20124"/>
                    <a:pt x="1080" y="20124"/>
                  </a:cubicBezTo>
                  <a:cubicBezTo>
                    <a:pt x="1080" y="20124"/>
                    <a:pt x="1011" y="19233"/>
                    <a:pt x="1182" y="18840"/>
                  </a:cubicBezTo>
                  <a:cubicBezTo>
                    <a:pt x="1354" y="18446"/>
                    <a:pt x="4282" y="18788"/>
                    <a:pt x="5173" y="18343"/>
                  </a:cubicBezTo>
                  <a:cubicBezTo>
                    <a:pt x="6081" y="17880"/>
                    <a:pt x="4848" y="16202"/>
                    <a:pt x="4728" y="15808"/>
                  </a:cubicBezTo>
                  <a:cubicBezTo>
                    <a:pt x="4625" y="15414"/>
                    <a:pt x="5344" y="14112"/>
                    <a:pt x="6132" y="13770"/>
                  </a:cubicBezTo>
                  <a:cubicBezTo>
                    <a:pt x="6157" y="13760"/>
                    <a:pt x="6189" y="13755"/>
                    <a:pt x="6227" y="13755"/>
                  </a:cubicBezTo>
                  <a:cubicBezTo>
                    <a:pt x="7211" y="13755"/>
                    <a:pt x="12562" y="16985"/>
                    <a:pt x="16276" y="16985"/>
                  </a:cubicBezTo>
                  <a:cubicBezTo>
                    <a:pt x="17033" y="16985"/>
                    <a:pt x="17722" y="16850"/>
                    <a:pt x="18292" y="16527"/>
                  </a:cubicBezTo>
                  <a:cubicBezTo>
                    <a:pt x="21786" y="14558"/>
                    <a:pt x="20827" y="6405"/>
                    <a:pt x="19149" y="4213"/>
                  </a:cubicBezTo>
                  <a:cubicBezTo>
                    <a:pt x="17566" y="2151"/>
                    <a:pt x="12271" y="0"/>
                    <a:pt x="96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3080800" y="470550"/>
              <a:ext cx="517700" cy="418425"/>
            </a:xfrm>
            <a:custGeom>
              <a:rect b="b" l="l" r="r" t="t"/>
              <a:pathLst>
                <a:path extrusionOk="0" h="16737" w="20708">
                  <a:moveTo>
                    <a:pt x="5355" y="1"/>
                  </a:moveTo>
                  <a:cubicBezTo>
                    <a:pt x="4630" y="1"/>
                    <a:pt x="6475" y="7111"/>
                    <a:pt x="6475" y="7111"/>
                  </a:cubicBezTo>
                  <a:cubicBezTo>
                    <a:pt x="4351" y="4970"/>
                    <a:pt x="3358" y="2760"/>
                    <a:pt x="2929" y="911"/>
                  </a:cubicBezTo>
                  <a:cubicBezTo>
                    <a:pt x="2707" y="1339"/>
                    <a:pt x="2535" y="1801"/>
                    <a:pt x="2416" y="2264"/>
                  </a:cubicBezTo>
                  <a:cubicBezTo>
                    <a:pt x="1628" y="5586"/>
                    <a:pt x="4111" y="8858"/>
                    <a:pt x="4111" y="8858"/>
                  </a:cubicBezTo>
                  <a:cubicBezTo>
                    <a:pt x="4111" y="8858"/>
                    <a:pt x="3049" y="10485"/>
                    <a:pt x="2929" y="11273"/>
                  </a:cubicBezTo>
                  <a:cubicBezTo>
                    <a:pt x="2810" y="12060"/>
                    <a:pt x="3495" y="13191"/>
                    <a:pt x="3717" y="14030"/>
                  </a:cubicBezTo>
                  <a:cubicBezTo>
                    <a:pt x="3940" y="14869"/>
                    <a:pt x="2364" y="14424"/>
                    <a:pt x="1182" y="14767"/>
                  </a:cubicBezTo>
                  <a:cubicBezTo>
                    <a:pt x="1" y="15109"/>
                    <a:pt x="1063" y="16736"/>
                    <a:pt x="1063" y="16736"/>
                  </a:cubicBezTo>
                  <a:cubicBezTo>
                    <a:pt x="1063" y="16736"/>
                    <a:pt x="1011" y="15828"/>
                    <a:pt x="1182" y="15452"/>
                  </a:cubicBezTo>
                  <a:cubicBezTo>
                    <a:pt x="1354" y="15058"/>
                    <a:pt x="4282" y="15383"/>
                    <a:pt x="5173" y="14938"/>
                  </a:cubicBezTo>
                  <a:cubicBezTo>
                    <a:pt x="6081" y="14493"/>
                    <a:pt x="4848" y="12797"/>
                    <a:pt x="4728" y="12403"/>
                  </a:cubicBezTo>
                  <a:cubicBezTo>
                    <a:pt x="4608" y="12009"/>
                    <a:pt x="5344" y="10725"/>
                    <a:pt x="6132" y="10382"/>
                  </a:cubicBezTo>
                  <a:cubicBezTo>
                    <a:pt x="6158" y="10371"/>
                    <a:pt x="6192" y="10365"/>
                    <a:pt x="6233" y="10365"/>
                  </a:cubicBezTo>
                  <a:cubicBezTo>
                    <a:pt x="7232" y="10365"/>
                    <a:pt x="12569" y="13580"/>
                    <a:pt x="16276" y="13580"/>
                  </a:cubicBezTo>
                  <a:cubicBezTo>
                    <a:pt x="17033" y="13580"/>
                    <a:pt x="17722" y="13445"/>
                    <a:pt x="18292" y="13122"/>
                  </a:cubicBezTo>
                  <a:cubicBezTo>
                    <a:pt x="20091" y="12112"/>
                    <a:pt x="20707" y="9457"/>
                    <a:pt x="20656" y="6837"/>
                  </a:cubicBezTo>
                  <a:lnTo>
                    <a:pt x="20656" y="6837"/>
                  </a:lnTo>
                  <a:cubicBezTo>
                    <a:pt x="20258" y="6877"/>
                    <a:pt x="19859" y="6894"/>
                    <a:pt x="19464" y="6894"/>
                  </a:cubicBezTo>
                  <a:cubicBezTo>
                    <a:pt x="16627" y="6894"/>
                    <a:pt x="13981" y="5991"/>
                    <a:pt x="13274" y="5946"/>
                  </a:cubicBezTo>
                  <a:cubicBezTo>
                    <a:pt x="13265" y="5945"/>
                    <a:pt x="13257" y="5945"/>
                    <a:pt x="13249" y="5945"/>
                  </a:cubicBezTo>
                  <a:cubicBezTo>
                    <a:pt x="12256" y="5945"/>
                    <a:pt x="17111" y="11187"/>
                    <a:pt x="17111" y="11187"/>
                  </a:cubicBezTo>
                  <a:cubicBezTo>
                    <a:pt x="10140" y="9628"/>
                    <a:pt x="6149" y="157"/>
                    <a:pt x="5379" y="3"/>
                  </a:cubicBezTo>
                  <a:cubicBezTo>
                    <a:pt x="5370" y="1"/>
                    <a:pt x="5362" y="1"/>
                    <a:pt x="53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3"/>
          <p:cNvGrpSpPr/>
          <p:nvPr/>
        </p:nvGrpSpPr>
        <p:grpSpPr>
          <a:xfrm>
            <a:off x="4153317" y="4608580"/>
            <a:ext cx="944418" cy="859268"/>
            <a:chOff x="4688600" y="1410900"/>
            <a:chExt cx="799000" cy="726900"/>
          </a:xfrm>
        </p:grpSpPr>
        <p:sp>
          <p:nvSpPr>
            <p:cNvPr id="106" name="Google Shape;106;p3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" name="Google Shape;108;p3"/>
          <p:cNvGrpSpPr/>
          <p:nvPr/>
        </p:nvGrpSpPr>
        <p:grpSpPr>
          <a:xfrm>
            <a:off x="8182233" y="-294967"/>
            <a:ext cx="783095" cy="829875"/>
            <a:chOff x="2291250" y="337875"/>
            <a:chExt cx="626025" cy="663475"/>
          </a:xfrm>
        </p:grpSpPr>
        <p:sp>
          <p:nvSpPr>
            <p:cNvPr id="109" name="Google Shape;109;p3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" name="Google Shape;114;p3"/>
          <p:cNvGrpSpPr/>
          <p:nvPr/>
        </p:nvGrpSpPr>
        <p:grpSpPr>
          <a:xfrm>
            <a:off x="-387014" y="1564977"/>
            <a:ext cx="783066" cy="783760"/>
            <a:chOff x="1813400" y="1392650"/>
            <a:chExt cx="592200" cy="592725"/>
          </a:xfrm>
        </p:grpSpPr>
        <p:sp>
          <p:nvSpPr>
            <p:cNvPr id="115" name="Google Shape;115;p3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3"/>
          <p:cNvGrpSpPr/>
          <p:nvPr/>
        </p:nvGrpSpPr>
        <p:grpSpPr>
          <a:xfrm>
            <a:off x="2295213" y="4787140"/>
            <a:ext cx="570553" cy="633359"/>
            <a:chOff x="3041425" y="4736025"/>
            <a:chExt cx="377225" cy="418750"/>
          </a:xfrm>
        </p:grpSpPr>
        <p:sp>
          <p:nvSpPr>
            <p:cNvPr id="121" name="Google Shape;121;p3"/>
            <p:cNvSpPr/>
            <p:nvPr/>
          </p:nvSpPr>
          <p:spPr>
            <a:xfrm>
              <a:off x="3041425" y="4742700"/>
              <a:ext cx="377225" cy="412075"/>
            </a:xfrm>
            <a:custGeom>
              <a:rect b="b" l="l" r="r" t="t"/>
              <a:pathLst>
                <a:path extrusionOk="0" h="16483" w="15089">
                  <a:moveTo>
                    <a:pt x="9573" y="1"/>
                  </a:moveTo>
                  <a:cubicBezTo>
                    <a:pt x="8501" y="1"/>
                    <a:pt x="7607" y="440"/>
                    <a:pt x="7142" y="1073"/>
                  </a:cubicBezTo>
                  <a:lnTo>
                    <a:pt x="7142" y="1073"/>
                  </a:lnTo>
                  <a:cubicBezTo>
                    <a:pt x="7142" y="1072"/>
                    <a:pt x="7135" y="1071"/>
                    <a:pt x="7121" y="1071"/>
                  </a:cubicBezTo>
                  <a:cubicBezTo>
                    <a:pt x="6891" y="1071"/>
                    <a:pt x="4800" y="1222"/>
                    <a:pt x="4316" y="2238"/>
                  </a:cubicBezTo>
                  <a:cubicBezTo>
                    <a:pt x="4316" y="2238"/>
                    <a:pt x="2278" y="2238"/>
                    <a:pt x="2004" y="4139"/>
                  </a:cubicBezTo>
                  <a:cubicBezTo>
                    <a:pt x="2004" y="4139"/>
                    <a:pt x="103" y="5423"/>
                    <a:pt x="51" y="6965"/>
                  </a:cubicBezTo>
                  <a:cubicBezTo>
                    <a:pt x="0" y="8523"/>
                    <a:pt x="942" y="11229"/>
                    <a:pt x="3699" y="12839"/>
                  </a:cubicBezTo>
                  <a:cubicBezTo>
                    <a:pt x="3699" y="12839"/>
                    <a:pt x="5532" y="14826"/>
                    <a:pt x="6200" y="15545"/>
                  </a:cubicBezTo>
                  <a:cubicBezTo>
                    <a:pt x="6707" y="16078"/>
                    <a:pt x="7725" y="16482"/>
                    <a:pt x="8472" y="16482"/>
                  </a:cubicBezTo>
                  <a:cubicBezTo>
                    <a:pt x="8710" y="16482"/>
                    <a:pt x="8920" y="16441"/>
                    <a:pt x="9077" y="16350"/>
                  </a:cubicBezTo>
                  <a:cubicBezTo>
                    <a:pt x="9077" y="16350"/>
                    <a:pt x="9494" y="16423"/>
                    <a:pt x="10063" y="16423"/>
                  </a:cubicBezTo>
                  <a:cubicBezTo>
                    <a:pt x="10733" y="16423"/>
                    <a:pt x="11614" y="16323"/>
                    <a:pt x="12280" y="15888"/>
                  </a:cubicBezTo>
                  <a:cubicBezTo>
                    <a:pt x="13513" y="15083"/>
                    <a:pt x="13325" y="14278"/>
                    <a:pt x="13325" y="14278"/>
                  </a:cubicBezTo>
                  <a:lnTo>
                    <a:pt x="13325" y="14278"/>
                  </a:lnTo>
                  <a:cubicBezTo>
                    <a:pt x="13325" y="14278"/>
                    <a:pt x="13347" y="14282"/>
                    <a:pt x="13387" y="14282"/>
                  </a:cubicBezTo>
                  <a:cubicBezTo>
                    <a:pt x="13584" y="14282"/>
                    <a:pt x="14210" y="14187"/>
                    <a:pt x="14609" y="13045"/>
                  </a:cubicBezTo>
                  <a:cubicBezTo>
                    <a:pt x="15089" y="11675"/>
                    <a:pt x="14233" y="9020"/>
                    <a:pt x="14181" y="8318"/>
                  </a:cubicBezTo>
                  <a:cubicBezTo>
                    <a:pt x="14130" y="7598"/>
                    <a:pt x="14181" y="2118"/>
                    <a:pt x="12109" y="799"/>
                  </a:cubicBezTo>
                  <a:cubicBezTo>
                    <a:pt x="11234" y="235"/>
                    <a:pt x="10356" y="1"/>
                    <a:pt x="9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3106075" y="4770000"/>
              <a:ext cx="152875" cy="93300"/>
            </a:xfrm>
            <a:custGeom>
              <a:rect b="b" l="l" r="r" t="t"/>
              <a:pathLst>
                <a:path extrusionOk="0" h="3732" w="6115">
                  <a:moveTo>
                    <a:pt x="5816" y="0"/>
                  </a:moveTo>
                  <a:cubicBezTo>
                    <a:pt x="4839" y="0"/>
                    <a:pt x="4624" y="529"/>
                    <a:pt x="4624" y="529"/>
                  </a:cubicBezTo>
                  <a:cubicBezTo>
                    <a:pt x="3357" y="598"/>
                    <a:pt x="2261" y="1831"/>
                    <a:pt x="2261" y="1831"/>
                  </a:cubicBezTo>
                  <a:cubicBezTo>
                    <a:pt x="1182" y="1916"/>
                    <a:pt x="257" y="2687"/>
                    <a:pt x="0" y="3732"/>
                  </a:cubicBezTo>
                  <a:cubicBezTo>
                    <a:pt x="884" y="3184"/>
                    <a:pt x="2163" y="3089"/>
                    <a:pt x="2943" y="3089"/>
                  </a:cubicBezTo>
                  <a:cubicBezTo>
                    <a:pt x="3357" y="3089"/>
                    <a:pt x="3631" y="3115"/>
                    <a:pt x="3631" y="3115"/>
                  </a:cubicBezTo>
                  <a:cubicBezTo>
                    <a:pt x="3837" y="1505"/>
                    <a:pt x="6115" y="15"/>
                    <a:pt x="6115" y="15"/>
                  </a:cubicBezTo>
                  <a:cubicBezTo>
                    <a:pt x="6008" y="5"/>
                    <a:pt x="5909" y="0"/>
                    <a:pt x="58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060675" y="4736025"/>
              <a:ext cx="168725" cy="108025"/>
            </a:xfrm>
            <a:custGeom>
              <a:rect b="b" l="l" r="r" t="t"/>
              <a:pathLst>
                <a:path extrusionOk="0" h="4321" w="6749">
                  <a:moveTo>
                    <a:pt x="2568" y="0"/>
                  </a:moveTo>
                  <a:cubicBezTo>
                    <a:pt x="1998" y="0"/>
                    <a:pt x="1346" y="232"/>
                    <a:pt x="617" y="843"/>
                  </a:cubicBezTo>
                  <a:cubicBezTo>
                    <a:pt x="617" y="843"/>
                    <a:pt x="1" y="1374"/>
                    <a:pt x="360" y="1785"/>
                  </a:cubicBezTo>
                  <a:cubicBezTo>
                    <a:pt x="686" y="2126"/>
                    <a:pt x="1203" y="2593"/>
                    <a:pt x="1536" y="2593"/>
                  </a:cubicBezTo>
                  <a:cubicBezTo>
                    <a:pt x="1589" y="2593"/>
                    <a:pt x="1637" y="2582"/>
                    <a:pt x="1679" y="2556"/>
                  </a:cubicBezTo>
                  <a:cubicBezTo>
                    <a:pt x="1996" y="2373"/>
                    <a:pt x="2118" y="1217"/>
                    <a:pt x="2455" y="1217"/>
                  </a:cubicBezTo>
                  <a:cubicBezTo>
                    <a:pt x="2465" y="1217"/>
                    <a:pt x="2474" y="1218"/>
                    <a:pt x="2484" y="1220"/>
                  </a:cubicBezTo>
                  <a:cubicBezTo>
                    <a:pt x="2827" y="1272"/>
                    <a:pt x="4077" y="3190"/>
                    <a:pt x="4077" y="3190"/>
                  </a:cubicBezTo>
                  <a:cubicBezTo>
                    <a:pt x="4077" y="3190"/>
                    <a:pt x="2878" y="3686"/>
                    <a:pt x="2878" y="4320"/>
                  </a:cubicBezTo>
                  <a:cubicBezTo>
                    <a:pt x="2878" y="4320"/>
                    <a:pt x="3873" y="3829"/>
                    <a:pt x="4600" y="3829"/>
                  </a:cubicBezTo>
                  <a:cubicBezTo>
                    <a:pt x="4741" y="3829"/>
                    <a:pt x="4873" y="3847"/>
                    <a:pt x="4985" y="3892"/>
                  </a:cubicBezTo>
                  <a:cubicBezTo>
                    <a:pt x="4985" y="3892"/>
                    <a:pt x="6064" y="2282"/>
                    <a:pt x="6749" y="2231"/>
                  </a:cubicBezTo>
                  <a:cubicBezTo>
                    <a:pt x="6749" y="2231"/>
                    <a:pt x="6348" y="2121"/>
                    <a:pt x="5936" y="2121"/>
                  </a:cubicBezTo>
                  <a:cubicBezTo>
                    <a:pt x="5717" y="2121"/>
                    <a:pt x="5494" y="2152"/>
                    <a:pt x="5327" y="2248"/>
                  </a:cubicBezTo>
                  <a:cubicBezTo>
                    <a:pt x="5327" y="2248"/>
                    <a:pt x="4346" y="0"/>
                    <a:pt x="2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3"/>
          <p:cNvGrpSpPr/>
          <p:nvPr/>
        </p:nvGrpSpPr>
        <p:grpSpPr>
          <a:xfrm>
            <a:off x="178673" y="-276521"/>
            <a:ext cx="1222378" cy="1199042"/>
            <a:chOff x="1931075" y="728875"/>
            <a:chExt cx="789650" cy="774575"/>
          </a:xfrm>
        </p:grpSpPr>
        <p:sp>
          <p:nvSpPr>
            <p:cNvPr id="125" name="Google Shape;125;p3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" name="Google Shape;127;p3"/>
          <p:cNvGrpSpPr/>
          <p:nvPr/>
        </p:nvGrpSpPr>
        <p:grpSpPr>
          <a:xfrm>
            <a:off x="437090" y="4375916"/>
            <a:ext cx="570572" cy="539498"/>
            <a:chOff x="2776800" y="970450"/>
            <a:chExt cx="431500" cy="408000"/>
          </a:xfrm>
        </p:grpSpPr>
        <p:sp>
          <p:nvSpPr>
            <p:cNvPr id="128" name="Google Shape;128;p3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3"/>
          <p:cNvGrpSpPr/>
          <p:nvPr/>
        </p:nvGrpSpPr>
        <p:grpSpPr>
          <a:xfrm>
            <a:off x="4492469" y="-276517"/>
            <a:ext cx="856616" cy="820514"/>
            <a:chOff x="4644875" y="480450"/>
            <a:chExt cx="970450" cy="929550"/>
          </a:xfrm>
        </p:grpSpPr>
        <p:sp>
          <p:nvSpPr>
            <p:cNvPr id="139" name="Google Shape;139;p3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 flipH="1">
            <a:off x="8782825" y="1200619"/>
            <a:ext cx="553650" cy="966675"/>
            <a:chOff x="1987675" y="4319675"/>
            <a:chExt cx="553650" cy="966675"/>
          </a:xfrm>
        </p:grpSpPr>
        <p:sp>
          <p:nvSpPr>
            <p:cNvPr id="148" name="Google Shape;148;p3"/>
            <p:cNvSpPr/>
            <p:nvPr/>
          </p:nvSpPr>
          <p:spPr>
            <a:xfrm>
              <a:off x="1988100" y="4350075"/>
              <a:ext cx="529425" cy="935850"/>
            </a:xfrm>
            <a:custGeom>
              <a:rect b="b" l="l" r="r" t="t"/>
              <a:pathLst>
                <a:path extrusionOk="0" h="37434" w="21177">
                  <a:moveTo>
                    <a:pt x="13410" y="1"/>
                  </a:moveTo>
                  <a:cubicBezTo>
                    <a:pt x="13410" y="1"/>
                    <a:pt x="12679" y="2754"/>
                    <a:pt x="12067" y="3825"/>
                  </a:cubicBezTo>
                  <a:cubicBezTo>
                    <a:pt x="11643" y="4539"/>
                    <a:pt x="7683" y="7989"/>
                    <a:pt x="6748" y="10657"/>
                  </a:cubicBezTo>
                  <a:cubicBezTo>
                    <a:pt x="5830" y="13342"/>
                    <a:pt x="1055" y="29827"/>
                    <a:pt x="1055" y="29827"/>
                  </a:cubicBezTo>
                  <a:cubicBezTo>
                    <a:pt x="1055" y="29827"/>
                    <a:pt x="1" y="33022"/>
                    <a:pt x="1615" y="34569"/>
                  </a:cubicBezTo>
                  <a:cubicBezTo>
                    <a:pt x="2917" y="35822"/>
                    <a:pt x="8957" y="37434"/>
                    <a:pt x="11109" y="37434"/>
                  </a:cubicBezTo>
                  <a:cubicBezTo>
                    <a:pt x="11204" y="37434"/>
                    <a:pt x="11291" y="37431"/>
                    <a:pt x="11371" y="37424"/>
                  </a:cubicBezTo>
                  <a:cubicBezTo>
                    <a:pt x="13240" y="37288"/>
                    <a:pt x="14158" y="36404"/>
                    <a:pt x="14617" y="35368"/>
                  </a:cubicBezTo>
                  <a:cubicBezTo>
                    <a:pt x="15059" y="34331"/>
                    <a:pt x="20293" y="16945"/>
                    <a:pt x="20735" y="15517"/>
                  </a:cubicBezTo>
                  <a:cubicBezTo>
                    <a:pt x="21177" y="14107"/>
                    <a:pt x="20038" y="6629"/>
                    <a:pt x="20038" y="6170"/>
                  </a:cubicBezTo>
                  <a:cubicBezTo>
                    <a:pt x="20038" y="5728"/>
                    <a:pt x="21160" y="2550"/>
                    <a:pt x="21160" y="2550"/>
                  </a:cubicBezTo>
                  <a:lnTo>
                    <a:pt x="13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309325" y="4319675"/>
              <a:ext cx="232000" cy="102675"/>
            </a:xfrm>
            <a:custGeom>
              <a:rect b="b" l="l" r="r" t="t"/>
              <a:pathLst>
                <a:path extrusionOk="0" h="4107" w="9280">
                  <a:moveTo>
                    <a:pt x="905" y="0"/>
                  </a:moveTo>
                  <a:cubicBezTo>
                    <a:pt x="812" y="0"/>
                    <a:pt x="742" y="9"/>
                    <a:pt x="697" y="27"/>
                  </a:cubicBezTo>
                  <a:cubicBezTo>
                    <a:pt x="0" y="316"/>
                    <a:pt x="51" y="1489"/>
                    <a:pt x="51" y="1489"/>
                  </a:cubicBezTo>
                  <a:lnTo>
                    <a:pt x="8515" y="4106"/>
                  </a:lnTo>
                  <a:cubicBezTo>
                    <a:pt x="8515" y="4106"/>
                    <a:pt x="9280" y="3120"/>
                    <a:pt x="8821" y="2475"/>
                  </a:cubicBezTo>
                  <a:cubicBezTo>
                    <a:pt x="8391" y="1870"/>
                    <a:pt x="2259" y="0"/>
                    <a:pt x="9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1987675" y="4424875"/>
              <a:ext cx="529425" cy="861475"/>
            </a:xfrm>
            <a:custGeom>
              <a:rect b="b" l="l" r="r" t="t"/>
              <a:pathLst>
                <a:path extrusionOk="0" h="34459" w="21177">
                  <a:moveTo>
                    <a:pt x="12458" y="0"/>
                  </a:moveTo>
                  <a:cubicBezTo>
                    <a:pt x="12356" y="272"/>
                    <a:pt x="12220" y="561"/>
                    <a:pt x="12067" y="833"/>
                  </a:cubicBezTo>
                  <a:cubicBezTo>
                    <a:pt x="11643" y="1547"/>
                    <a:pt x="7700" y="4997"/>
                    <a:pt x="6765" y="7665"/>
                  </a:cubicBezTo>
                  <a:cubicBezTo>
                    <a:pt x="5830" y="10333"/>
                    <a:pt x="1055" y="26835"/>
                    <a:pt x="1055" y="26835"/>
                  </a:cubicBezTo>
                  <a:cubicBezTo>
                    <a:pt x="1055" y="26835"/>
                    <a:pt x="1" y="30013"/>
                    <a:pt x="1615" y="31577"/>
                  </a:cubicBezTo>
                  <a:cubicBezTo>
                    <a:pt x="2934" y="32831"/>
                    <a:pt x="8964" y="34459"/>
                    <a:pt x="11111" y="34459"/>
                  </a:cubicBezTo>
                  <a:cubicBezTo>
                    <a:pt x="11206" y="34459"/>
                    <a:pt x="11292" y="34456"/>
                    <a:pt x="11371" y="34449"/>
                  </a:cubicBezTo>
                  <a:cubicBezTo>
                    <a:pt x="13240" y="34313"/>
                    <a:pt x="14158" y="33429"/>
                    <a:pt x="14617" y="32393"/>
                  </a:cubicBezTo>
                  <a:cubicBezTo>
                    <a:pt x="15059" y="31356"/>
                    <a:pt x="20293" y="13970"/>
                    <a:pt x="20735" y="12542"/>
                  </a:cubicBezTo>
                  <a:cubicBezTo>
                    <a:pt x="21177" y="11115"/>
                    <a:pt x="20038" y="3654"/>
                    <a:pt x="20055" y="3195"/>
                  </a:cubicBezTo>
                  <a:cubicBezTo>
                    <a:pt x="20089" y="2923"/>
                    <a:pt x="20157" y="2651"/>
                    <a:pt x="20242" y="2396"/>
                  </a:cubicBezTo>
                  <a:lnTo>
                    <a:pt x="124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" name="Google Shape;151;p3"/>
          <p:cNvGrpSpPr/>
          <p:nvPr/>
        </p:nvGrpSpPr>
        <p:grpSpPr>
          <a:xfrm>
            <a:off x="6422584" y="-345825"/>
            <a:ext cx="686150" cy="691650"/>
            <a:chOff x="2730425" y="489525"/>
            <a:chExt cx="686150" cy="691650"/>
          </a:xfrm>
        </p:grpSpPr>
        <p:sp>
          <p:nvSpPr>
            <p:cNvPr id="152" name="Google Shape;152;p3"/>
            <p:cNvSpPr/>
            <p:nvPr/>
          </p:nvSpPr>
          <p:spPr>
            <a:xfrm>
              <a:off x="2730425" y="539825"/>
              <a:ext cx="686150" cy="641350"/>
            </a:xfrm>
            <a:custGeom>
              <a:rect b="b" l="l" r="r" t="t"/>
              <a:pathLst>
                <a:path extrusionOk="0" h="25654" w="27446">
                  <a:moveTo>
                    <a:pt x="18239" y="1"/>
                  </a:moveTo>
                  <a:cubicBezTo>
                    <a:pt x="17801" y="1"/>
                    <a:pt x="17351" y="55"/>
                    <a:pt x="16892" y="168"/>
                  </a:cubicBezTo>
                  <a:cubicBezTo>
                    <a:pt x="13866" y="916"/>
                    <a:pt x="12456" y="3160"/>
                    <a:pt x="9108" y="4485"/>
                  </a:cubicBezTo>
                  <a:cubicBezTo>
                    <a:pt x="5760" y="5811"/>
                    <a:pt x="117" y="6202"/>
                    <a:pt x="49" y="12881"/>
                  </a:cubicBezTo>
                  <a:cubicBezTo>
                    <a:pt x="0" y="19322"/>
                    <a:pt x="8803" y="25653"/>
                    <a:pt x="13089" y="25653"/>
                  </a:cubicBezTo>
                  <a:cubicBezTo>
                    <a:pt x="13247" y="25653"/>
                    <a:pt x="13398" y="25645"/>
                    <a:pt x="13544" y="25627"/>
                  </a:cubicBezTo>
                  <a:cubicBezTo>
                    <a:pt x="17163" y="25185"/>
                    <a:pt x="17928" y="21735"/>
                    <a:pt x="17928" y="21735"/>
                  </a:cubicBezTo>
                  <a:cubicBezTo>
                    <a:pt x="17928" y="21735"/>
                    <a:pt x="18352" y="22074"/>
                    <a:pt x="19468" y="22074"/>
                  </a:cubicBezTo>
                  <a:cubicBezTo>
                    <a:pt x="20156" y="22074"/>
                    <a:pt x="21106" y="21946"/>
                    <a:pt x="22381" y="21531"/>
                  </a:cubicBezTo>
                  <a:cubicBezTo>
                    <a:pt x="25712" y="20444"/>
                    <a:pt x="27446" y="14852"/>
                    <a:pt x="26001" y="9006"/>
                  </a:cubicBezTo>
                  <a:cubicBezTo>
                    <a:pt x="24727" y="3772"/>
                    <a:pt x="21881" y="1"/>
                    <a:pt x="18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2899475" y="600950"/>
              <a:ext cx="147450" cy="94700"/>
            </a:xfrm>
            <a:custGeom>
              <a:rect b="b" l="l" r="r" t="t"/>
              <a:pathLst>
                <a:path extrusionOk="0" h="3788" w="5898">
                  <a:moveTo>
                    <a:pt x="5898" y="1"/>
                  </a:moveTo>
                  <a:cubicBezTo>
                    <a:pt x="4810" y="834"/>
                    <a:pt x="3603" y="1513"/>
                    <a:pt x="2346" y="2040"/>
                  </a:cubicBezTo>
                  <a:cubicBezTo>
                    <a:pt x="1632" y="2329"/>
                    <a:pt x="833" y="2567"/>
                    <a:pt x="0" y="2822"/>
                  </a:cubicBezTo>
                  <a:cubicBezTo>
                    <a:pt x="1039" y="3194"/>
                    <a:pt x="2859" y="3788"/>
                    <a:pt x="3867" y="3788"/>
                  </a:cubicBezTo>
                  <a:cubicBezTo>
                    <a:pt x="4196" y="3788"/>
                    <a:pt x="4438" y="3724"/>
                    <a:pt x="4538" y="3570"/>
                  </a:cubicBezTo>
                  <a:cubicBezTo>
                    <a:pt x="5167" y="2465"/>
                    <a:pt x="5626" y="1258"/>
                    <a:pt x="5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2903300" y="489525"/>
              <a:ext cx="98675" cy="185800"/>
            </a:xfrm>
            <a:custGeom>
              <a:rect b="b" l="l" r="r" t="t"/>
              <a:pathLst>
                <a:path extrusionOk="0" h="7432" w="3947">
                  <a:moveTo>
                    <a:pt x="1813" y="1"/>
                  </a:moveTo>
                  <a:cubicBezTo>
                    <a:pt x="1481" y="1"/>
                    <a:pt x="1167" y="59"/>
                    <a:pt x="935" y="192"/>
                  </a:cubicBezTo>
                  <a:cubicBezTo>
                    <a:pt x="0" y="702"/>
                    <a:pt x="952" y="1671"/>
                    <a:pt x="952" y="1671"/>
                  </a:cubicBezTo>
                  <a:cubicBezTo>
                    <a:pt x="816" y="2979"/>
                    <a:pt x="2822" y="7279"/>
                    <a:pt x="3043" y="7432"/>
                  </a:cubicBezTo>
                  <a:lnTo>
                    <a:pt x="3620" y="7058"/>
                  </a:lnTo>
                  <a:cubicBezTo>
                    <a:pt x="2635" y="5461"/>
                    <a:pt x="2295" y="3115"/>
                    <a:pt x="2448" y="2554"/>
                  </a:cubicBezTo>
                  <a:cubicBezTo>
                    <a:pt x="2601" y="1977"/>
                    <a:pt x="3145" y="1892"/>
                    <a:pt x="3603" y="1110"/>
                  </a:cubicBezTo>
                  <a:cubicBezTo>
                    <a:pt x="3946" y="513"/>
                    <a:pt x="2798" y="1"/>
                    <a:pt x="1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000375" y="804525"/>
              <a:ext cx="62675" cy="65825"/>
            </a:xfrm>
            <a:custGeom>
              <a:rect b="b" l="l" r="r" t="t"/>
              <a:pathLst>
                <a:path extrusionOk="0" h="2633" w="2507">
                  <a:moveTo>
                    <a:pt x="1475" y="1"/>
                  </a:moveTo>
                  <a:cubicBezTo>
                    <a:pt x="1418" y="1"/>
                    <a:pt x="1359" y="27"/>
                    <a:pt x="1301" y="83"/>
                  </a:cubicBezTo>
                  <a:cubicBezTo>
                    <a:pt x="1165" y="219"/>
                    <a:pt x="0" y="2633"/>
                    <a:pt x="1287" y="2633"/>
                  </a:cubicBezTo>
                  <a:cubicBezTo>
                    <a:pt x="1292" y="2633"/>
                    <a:pt x="1296" y="2633"/>
                    <a:pt x="1301" y="2633"/>
                  </a:cubicBezTo>
                  <a:cubicBezTo>
                    <a:pt x="2507" y="2617"/>
                    <a:pt x="2053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075375" y="783600"/>
              <a:ext cx="66175" cy="54800"/>
            </a:xfrm>
            <a:custGeom>
              <a:rect b="b" l="l" r="r" t="t"/>
              <a:pathLst>
                <a:path extrusionOk="0" h="2192" w="2647">
                  <a:moveTo>
                    <a:pt x="251" y="1"/>
                  </a:moveTo>
                  <a:cubicBezTo>
                    <a:pt x="101" y="1"/>
                    <a:pt x="4" y="72"/>
                    <a:pt x="0" y="241"/>
                  </a:cubicBezTo>
                  <a:cubicBezTo>
                    <a:pt x="0" y="373"/>
                    <a:pt x="685" y="2192"/>
                    <a:pt x="1485" y="2192"/>
                  </a:cubicBezTo>
                  <a:cubicBezTo>
                    <a:pt x="1611" y="2192"/>
                    <a:pt x="1740" y="2146"/>
                    <a:pt x="1870" y="2042"/>
                  </a:cubicBezTo>
                  <a:cubicBezTo>
                    <a:pt x="2647" y="1418"/>
                    <a:pt x="92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043075" y="775575"/>
              <a:ext cx="75125" cy="106575"/>
            </a:xfrm>
            <a:custGeom>
              <a:rect b="b" l="l" r="r" t="t"/>
              <a:pathLst>
                <a:path extrusionOk="0" h="4263" w="3005">
                  <a:moveTo>
                    <a:pt x="9" y="1"/>
                  </a:moveTo>
                  <a:cubicBezTo>
                    <a:pt x="6" y="1"/>
                    <a:pt x="3" y="1"/>
                    <a:pt x="1" y="1"/>
                  </a:cubicBezTo>
                  <a:cubicBezTo>
                    <a:pt x="1" y="1"/>
                    <a:pt x="1038" y="4263"/>
                    <a:pt x="1969" y="4263"/>
                  </a:cubicBezTo>
                  <a:cubicBezTo>
                    <a:pt x="1998" y="4263"/>
                    <a:pt x="2028" y="4259"/>
                    <a:pt x="2057" y="4250"/>
                  </a:cubicBezTo>
                  <a:cubicBezTo>
                    <a:pt x="3005" y="3962"/>
                    <a:pt x="633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3"/>
          <p:cNvGrpSpPr/>
          <p:nvPr/>
        </p:nvGrpSpPr>
        <p:grpSpPr>
          <a:xfrm>
            <a:off x="8168371" y="4003416"/>
            <a:ext cx="1222406" cy="905820"/>
            <a:chOff x="4882375" y="2533975"/>
            <a:chExt cx="1025250" cy="759725"/>
          </a:xfrm>
        </p:grpSpPr>
        <p:sp>
          <p:nvSpPr>
            <p:cNvPr id="162" name="Google Shape;162;p3"/>
            <p:cNvSpPr/>
            <p:nvPr/>
          </p:nvSpPr>
          <p:spPr>
            <a:xfrm>
              <a:off x="4932100" y="2552500"/>
              <a:ext cx="916050" cy="647475"/>
            </a:xfrm>
            <a:custGeom>
              <a:rect b="b" l="l" r="r" t="t"/>
              <a:pathLst>
                <a:path extrusionOk="0" h="25899" w="36642">
                  <a:moveTo>
                    <a:pt x="32394" y="1"/>
                  </a:moveTo>
                  <a:cubicBezTo>
                    <a:pt x="32037" y="1"/>
                    <a:pt x="31592" y="59"/>
                    <a:pt x="30965" y="150"/>
                  </a:cubicBezTo>
                  <a:cubicBezTo>
                    <a:pt x="29096" y="405"/>
                    <a:pt x="27651" y="1153"/>
                    <a:pt x="26546" y="1442"/>
                  </a:cubicBezTo>
                  <a:cubicBezTo>
                    <a:pt x="25459" y="1714"/>
                    <a:pt x="24728" y="2139"/>
                    <a:pt x="23521" y="2870"/>
                  </a:cubicBezTo>
                  <a:cubicBezTo>
                    <a:pt x="22689" y="3397"/>
                    <a:pt x="21822" y="3889"/>
                    <a:pt x="20938" y="4331"/>
                  </a:cubicBezTo>
                  <a:cubicBezTo>
                    <a:pt x="19867" y="4858"/>
                    <a:pt x="18661" y="5742"/>
                    <a:pt x="17488" y="6405"/>
                  </a:cubicBezTo>
                  <a:cubicBezTo>
                    <a:pt x="16298" y="7067"/>
                    <a:pt x="16213" y="7611"/>
                    <a:pt x="15279" y="8410"/>
                  </a:cubicBezTo>
                  <a:cubicBezTo>
                    <a:pt x="14344" y="9209"/>
                    <a:pt x="14701" y="8886"/>
                    <a:pt x="13392" y="9804"/>
                  </a:cubicBezTo>
                  <a:cubicBezTo>
                    <a:pt x="12084" y="10704"/>
                    <a:pt x="12152" y="11112"/>
                    <a:pt x="10928" y="12251"/>
                  </a:cubicBezTo>
                  <a:cubicBezTo>
                    <a:pt x="9687" y="13390"/>
                    <a:pt x="8974" y="13560"/>
                    <a:pt x="7682" y="14562"/>
                  </a:cubicBezTo>
                  <a:cubicBezTo>
                    <a:pt x="6407" y="15548"/>
                    <a:pt x="5914" y="15956"/>
                    <a:pt x="5031" y="16891"/>
                  </a:cubicBezTo>
                  <a:cubicBezTo>
                    <a:pt x="4130" y="17842"/>
                    <a:pt x="4045" y="17859"/>
                    <a:pt x="3331" y="18692"/>
                  </a:cubicBezTo>
                  <a:cubicBezTo>
                    <a:pt x="2600" y="19525"/>
                    <a:pt x="1921" y="19627"/>
                    <a:pt x="1258" y="20511"/>
                  </a:cubicBezTo>
                  <a:cubicBezTo>
                    <a:pt x="612" y="21377"/>
                    <a:pt x="0" y="22924"/>
                    <a:pt x="51" y="23077"/>
                  </a:cubicBezTo>
                  <a:lnTo>
                    <a:pt x="1326" y="25898"/>
                  </a:lnTo>
                  <a:cubicBezTo>
                    <a:pt x="1326" y="25898"/>
                    <a:pt x="1367" y="25899"/>
                    <a:pt x="1445" y="25899"/>
                  </a:cubicBezTo>
                  <a:cubicBezTo>
                    <a:pt x="2137" y="25899"/>
                    <a:pt x="5734" y="25844"/>
                    <a:pt x="9262" y="24759"/>
                  </a:cubicBezTo>
                  <a:cubicBezTo>
                    <a:pt x="13205" y="23570"/>
                    <a:pt x="16451" y="21139"/>
                    <a:pt x="20819" y="18539"/>
                  </a:cubicBezTo>
                  <a:cubicBezTo>
                    <a:pt x="25187" y="15922"/>
                    <a:pt x="25459" y="14613"/>
                    <a:pt x="28416" y="12234"/>
                  </a:cubicBezTo>
                  <a:cubicBezTo>
                    <a:pt x="31373" y="9838"/>
                    <a:pt x="34500" y="6541"/>
                    <a:pt x="35571" y="4671"/>
                  </a:cubicBezTo>
                  <a:cubicBezTo>
                    <a:pt x="36642" y="2802"/>
                    <a:pt x="35333" y="1884"/>
                    <a:pt x="34211" y="898"/>
                  </a:cubicBezTo>
                  <a:cubicBezTo>
                    <a:pt x="33466" y="232"/>
                    <a:pt x="33103" y="1"/>
                    <a:pt x="32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882375" y="2533975"/>
              <a:ext cx="1025250" cy="759725"/>
            </a:xfrm>
            <a:custGeom>
              <a:rect b="b" l="l" r="r" t="t"/>
              <a:pathLst>
                <a:path extrusionOk="0" h="30389" w="41010">
                  <a:moveTo>
                    <a:pt x="35468" y="1"/>
                  </a:moveTo>
                  <a:cubicBezTo>
                    <a:pt x="34512" y="1"/>
                    <a:pt x="33501" y="220"/>
                    <a:pt x="32546" y="484"/>
                  </a:cubicBezTo>
                  <a:cubicBezTo>
                    <a:pt x="33056" y="942"/>
                    <a:pt x="33532" y="1435"/>
                    <a:pt x="33991" y="1945"/>
                  </a:cubicBezTo>
                  <a:cubicBezTo>
                    <a:pt x="35232" y="3441"/>
                    <a:pt x="36625" y="5157"/>
                    <a:pt x="34977" y="5378"/>
                  </a:cubicBezTo>
                  <a:cubicBezTo>
                    <a:pt x="34903" y="5388"/>
                    <a:pt x="34828" y="5393"/>
                    <a:pt x="34751" y="5393"/>
                  </a:cubicBezTo>
                  <a:cubicBezTo>
                    <a:pt x="33091" y="5393"/>
                    <a:pt x="30724" y="3191"/>
                    <a:pt x="29164" y="2557"/>
                  </a:cubicBezTo>
                  <a:cubicBezTo>
                    <a:pt x="28773" y="2404"/>
                    <a:pt x="28315" y="2217"/>
                    <a:pt x="27822" y="2013"/>
                  </a:cubicBezTo>
                  <a:cubicBezTo>
                    <a:pt x="26955" y="2370"/>
                    <a:pt x="26054" y="2761"/>
                    <a:pt x="25170" y="3186"/>
                  </a:cubicBezTo>
                  <a:cubicBezTo>
                    <a:pt x="26870" y="4172"/>
                    <a:pt x="28790" y="4970"/>
                    <a:pt x="29810" y="6313"/>
                  </a:cubicBezTo>
                  <a:cubicBezTo>
                    <a:pt x="30881" y="7707"/>
                    <a:pt x="32104" y="10052"/>
                    <a:pt x="31085" y="10290"/>
                  </a:cubicBezTo>
                  <a:cubicBezTo>
                    <a:pt x="31027" y="10302"/>
                    <a:pt x="30966" y="10308"/>
                    <a:pt x="30902" y="10308"/>
                  </a:cubicBezTo>
                  <a:cubicBezTo>
                    <a:pt x="29839" y="10308"/>
                    <a:pt x="27831" y="8659"/>
                    <a:pt x="25748" y="7554"/>
                  </a:cubicBezTo>
                  <a:cubicBezTo>
                    <a:pt x="23590" y="6398"/>
                    <a:pt x="22621" y="5837"/>
                    <a:pt x="20871" y="5599"/>
                  </a:cubicBezTo>
                  <a:cubicBezTo>
                    <a:pt x="19919" y="6279"/>
                    <a:pt x="19001" y="7027"/>
                    <a:pt x="18134" y="7825"/>
                  </a:cubicBezTo>
                  <a:cubicBezTo>
                    <a:pt x="18389" y="7910"/>
                    <a:pt x="18678" y="8012"/>
                    <a:pt x="18967" y="8114"/>
                  </a:cubicBezTo>
                  <a:cubicBezTo>
                    <a:pt x="21941" y="9134"/>
                    <a:pt x="22553" y="10239"/>
                    <a:pt x="23743" y="11581"/>
                  </a:cubicBezTo>
                  <a:cubicBezTo>
                    <a:pt x="24950" y="12941"/>
                    <a:pt x="26564" y="15167"/>
                    <a:pt x="25663" y="16238"/>
                  </a:cubicBezTo>
                  <a:cubicBezTo>
                    <a:pt x="25499" y="16430"/>
                    <a:pt x="25288" y="16513"/>
                    <a:pt x="25037" y="16513"/>
                  </a:cubicBezTo>
                  <a:cubicBezTo>
                    <a:pt x="23906" y="16513"/>
                    <a:pt x="21961" y="14833"/>
                    <a:pt x="19834" y="13791"/>
                  </a:cubicBezTo>
                  <a:cubicBezTo>
                    <a:pt x="17217" y="12499"/>
                    <a:pt x="17999" y="13196"/>
                    <a:pt x="14973" y="12193"/>
                  </a:cubicBezTo>
                  <a:cubicBezTo>
                    <a:pt x="14498" y="12023"/>
                    <a:pt x="14090" y="11887"/>
                    <a:pt x="13733" y="11751"/>
                  </a:cubicBezTo>
                  <a:cubicBezTo>
                    <a:pt x="13206" y="12176"/>
                    <a:pt x="12679" y="12584"/>
                    <a:pt x="12084" y="13060"/>
                  </a:cubicBezTo>
                  <a:cubicBezTo>
                    <a:pt x="11081" y="13876"/>
                    <a:pt x="9671" y="14827"/>
                    <a:pt x="8430" y="15779"/>
                  </a:cubicBezTo>
                  <a:cubicBezTo>
                    <a:pt x="8532" y="15782"/>
                    <a:pt x="8635" y="15783"/>
                    <a:pt x="8740" y="15783"/>
                  </a:cubicBezTo>
                  <a:cubicBezTo>
                    <a:pt x="9296" y="15783"/>
                    <a:pt x="9897" y="15748"/>
                    <a:pt x="10502" y="15748"/>
                  </a:cubicBezTo>
                  <a:cubicBezTo>
                    <a:pt x="11065" y="15748"/>
                    <a:pt x="11632" y="15779"/>
                    <a:pt x="12169" y="15898"/>
                  </a:cubicBezTo>
                  <a:cubicBezTo>
                    <a:pt x="14481" y="16425"/>
                    <a:pt x="18202" y="17853"/>
                    <a:pt x="17200" y="19960"/>
                  </a:cubicBezTo>
                  <a:cubicBezTo>
                    <a:pt x="16897" y="20592"/>
                    <a:pt x="16555" y="20823"/>
                    <a:pt x="16140" y="20823"/>
                  </a:cubicBezTo>
                  <a:cubicBezTo>
                    <a:pt x="15182" y="20823"/>
                    <a:pt x="13834" y="19592"/>
                    <a:pt x="11676" y="19212"/>
                  </a:cubicBezTo>
                  <a:cubicBezTo>
                    <a:pt x="8566" y="18651"/>
                    <a:pt x="8906" y="18838"/>
                    <a:pt x="7207" y="18702"/>
                  </a:cubicBezTo>
                  <a:cubicBezTo>
                    <a:pt x="6697" y="18634"/>
                    <a:pt x="6187" y="18515"/>
                    <a:pt x="5677" y="18345"/>
                  </a:cubicBezTo>
                  <a:cubicBezTo>
                    <a:pt x="5116" y="18872"/>
                    <a:pt x="4453" y="19484"/>
                    <a:pt x="3808" y="20147"/>
                  </a:cubicBezTo>
                  <a:cubicBezTo>
                    <a:pt x="4521" y="20504"/>
                    <a:pt x="5354" y="20878"/>
                    <a:pt x="5932" y="21303"/>
                  </a:cubicBezTo>
                  <a:cubicBezTo>
                    <a:pt x="7411" y="22441"/>
                    <a:pt x="9909" y="22883"/>
                    <a:pt x="10045" y="24702"/>
                  </a:cubicBezTo>
                  <a:cubicBezTo>
                    <a:pt x="10089" y="25382"/>
                    <a:pt x="9755" y="25623"/>
                    <a:pt x="9241" y="25623"/>
                  </a:cubicBezTo>
                  <a:cubicBezTo>
                    <a:pt x="8368" y="25623"/>
                    <a:pt x="6975" y="24926"/>
                    <a:pt x="6034" y="24498"/>
                  </a:cubicBezTo>
                  <a:cubicBezTo>
                    <a:pt x="4538" y="23801"/>
                    <a:pt x="4266" y="23614"/>
                    <a:pt x="3162" y="22373"/>
                  </a:cubicBezTo>
                  <a:cubicBezTo>
                    <a:pt x="2941" y="22101"/>
                    <a:pt x="2737" y="21829"/>
                    <a:pt x="2550" y="21524"/>
                  </a:cubicBezTo>
                  <a:cubicBezTo>
                    <a:pt x="2227" y="21914"/>
                    <a:pt x="1938" y="22322"/>
                    <a:pt x="1666" y="22747"/>
                  </a:cubicBezTo>
                  <a:cubicBezTo>
                    <a:pt x="1411" y="23138"/>
                    <a:pt x="1207" y="23563"/>
                    <a:pt x="1020" y="24022"/>
                  </a:cubicBezTo>
                  <a:cubicBezTo>
                    <a:pt x="1" y="26758"/>
                    <a:pt x="1972" y="29460"/>
                    <a:pt x="1972" y="29460"/>
                  </a:cubicBezTo>
                  <a:cubicBezTo>
                    <a:pt x="2376" y="30112"/>
                    <a:pt x="2869" y="30389"/>
                    <a:pt x="3622" y="30389"/>
                  </a:cubicBezTo>
                  <a:cubicBezTo>
                    <a:pt x="4676" y="30389"/>
                    <a:pt x="6241" y="29848"/>
                    <a:pt x="8787" y="29035"/>
                  </a:cubicBezTo>
                  <a:cubicBezTo>
                    <a:pt x="13155" y="27642"/>
                    <a:pt x="17047" y="24872"/>
                    <a:pt x="21873" y="22390"/>
                  </a:cubicBezTo>
                  <a:cubicBezTo>
                    <a:pt x="26700" y="19926"/>
                    <a:pt x="28060" y="17071"/>
                    <a:pt x="31561" y="14216"/>
                  </a:cubicBezTo>
                  <a:cubicBezTo>
                    <a:pt x="35045" y="11360"/>
                    <a:pt x="34892" y="11055"/>
                    <a:pt x="37951" y="8182"/>
                  </a:cubicBezTo>
                  <a:cubicBezTo>
                    <a:pt x="41010" y="5327"/>
                    <a:pt x="40296" y="2897"/>
                    <a:pt x="38206" y="959"/>
                  </a:cubicBezTo>
                  <a:cubicBezTo>
                    <a:pt x="37443" y="250"/>
                    <a:pt x="36486" y="1"/>
                    <a:pt x="3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3"/>
          <p:cNvGrpSpPr/>
          <p:nvPr/>
        </p:nvGrpSpPr>
        <p:grpSpPr>
          <a:xfrm>
            <a:off x="6385286" y="4766144"/>
            <a:ext cx="495533" cy="504687"/>
            <a:chOff x="4344225" y="923400"/>
            <a:chExt cx="366600" cy="373400"/>
          </a:xfrm>
        </p:grpSpPr>
        <p:sp>
          <p:nvSpPr>
            <p:cNvPr id="165" name="Google Shape;165;p3"/>
            <p:cNvSpPr/>
            <p:nvPr/>
          </p:nvSpPr>
          <p:spPr>
            <a:xfrm>
              <a:off x="4452825" y="1070825"/>
              <a:ext cx="258000" cy="225975"/>
            </a:xfrm>
            <a:custGeom>
              <a:rect b="b" l="l" r="r" t="t"/>
              <a:pathLst>
                <a:path extrusionOk="0" h="9039" w="10320">
                  <a:moveTo>
                    <a:pt x="6041" y="1"/>
                  </a:moveTo>
                  <a:cubicBezTo>
                    <a:pt x="6010" y="1"/>
                    <a:pt x="5979" y="1"/>
                    <a:pt x="5949" y="2"/>
                  </a:cubicBezTo>
                  <a:cubicBezTo>
                    <a:pt x="3960" y="53"/>
                    <a:pt x="3485" y="1974"/>
                    <a:pt x="3485" y="1974"/>
                  </a:cubicBezTo>
                  <a:lnTo>
                    <a:pt x="1989" y="3011"/>
                  </a:lnTo>
                  <a:cubicBezTo>
                    <a:pt x="1" y="5254"/>
                    <a:pt x="2363" y="8534"/>
                    <a:pt x="4317" y="8959"/>
                  </a:cubicBezTo>
                  <a:cubicBezTo>
                    <a:pt x="4553" y="9012"/>
                    <a:pt x="4792" y="9039"/>
                    <a:pt x="5033" y="9039"/>
                  </a:cubicBezTo>
                  <a:cubicBezTo>
                    <a:pt x="6789" y="9039"/>
                    <a:pt x="8609" y="7636"/>
                    <a:pt x="9416" y="5050"/>
                  </a:cubicBezTo>
                  <a:cubicBezTo>
                    <a:pt x="10320" y="2138"/>
                    <a:pt x="8010" y="1"/>
                    <a:pt x="6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4485400" y="1082200"/>
              <a:ext cx="221950" cy="174625"/>
            </a:xfrm>
            <a:custGeom>
              <a:rect b="b" l="l" r="r" t="t"/>
              <a:pathLst>
                <a:path extrusionOk="0" h="6985" w="8878">
                  <a:moveTo>
                    <a:pt x="4781" y="0"/>
                  </a:moveTo>
                  <a:cubicBezTo>
                    <a:pt x="3326" y="0"/>
                    <a:pt x="2987" y="1148"/>
                    <a:pt x="2725" y="2029"/>
                  </a:cubicBezTo>
                  <a:cubicBezTo>
                    <a:pt x="2454" y="2946"/>
                    <a:pt x="1043" y="2131"/>
                    <a:pt x="448" y="3796"/>
                  </a:cubicBezTo>
                  <a:cubicBezTo>
                    <a:pt x="1" y="5049"/>
                    <a:pt x="1178" y="6984"/>
                    <a:pt x="3055" y="6984"/>
                  </a:cubicBezTo>
                  <a:cubicBezTo>
                    <a:pt x="3673" y="6984"/>
                    <a:pt x="4368" y="6774"/>
                    <a:pt x="5105" y="6261"/>
                  </a:cubicBezTo>
                  <a:cubicBezTo>
                    <a:pt x="8878" y="3626"/>
                    <a:pt x="6583" y="125"/>
                    <a:pt x="4969" y="6"/>
                  </a:cubicBezTo>
                  <a:cubicBezTo>
                    <a:pt x="4904" y="2"/>
                    <a:pt x="4842" y="0"/>
                    <a:pt x="4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344225" y="923400"/>
              <a:ext cx="209325" cy="218450"/>
            </a:xfrm>
            <a:custGeom>
              <a:rect b="b" l="l" r="r" t="t"/>
              <a:pathLst>
                <a:path extrusionOk="0" h="8738" w="8373">
                  <a:moveTo>
                    <a:pt x="1146" y="1"/>
                  </a:moveTo>
                  <a:cubicBezTo>
                    <a:pt x="613" y="1"/>
                    <a:pt x="0" y="212"/>
                    <a:pt x="11" y="580"/>
                  </a:cubicBezTo>
                  <a:cubicBezTo>
                    <a:pt x="28" y="1158"/>
                    <a:pt x="1099" y="1277"/>
                    <a:pt x="1099" y="1277"/>
                  </a:cubicBezTo>
                  <a:cubicBezTo>
                    <a:pt x="1608" y="6035"/>
                    <a:pt x="8135" y="8738"/>
                    <a:pt x="8135" y="8738"/>
                  </a:cubicBezTo>
                  <a:lnTo>
                    <a:pt x="8372" y="8381"/>
                  </a:lnTo>
                  <a:cubicBezTo>
                    <a:pt x="1252" y="5288"/>
                    <a:pt x="1591" y="1209"/>
                    <a:pt x="1591" y="1209"/>
                  </a:cubicBezTo>
                  <a:cubicBezTo>
                    <a:pt x="1591" y="1209"/>
                    <a:pt x="2152" y="716"/>
                    <a:pt x="1880" y="257"/>
                  </a:cubicBezTo>
                  <a:cubicBezTo>
                    <a:pt x="1776" y="82"/>
                    <a:pt x="1476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" name="Google Shape;168;p3"/>
          <p:cNvGrpSpPr/>
          <p:nvPr/>
        </p:nvGrpSpPr>
        <p:grpSpPr>
          <a:xfrm>
            <a:off x="8473075" y="2833005"/>
            <a:ext cx="588475" cy="504700"/>
            <a:chOff x="1755275" y="2954425"/>
            <a:chExt cx="588475" cy="504700"/>
          </a:xfrm>
        </p:grpSpPr>
        <p:sp>
          <p:nvSpPr>
            <p:cNvPr id="169" name="Google Shape;169;p3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" name="Google Shape;176;p3"/>
          <p:cNvSpPr txBox="1"/>
          <p:nvPr>
            <p:ph type="title"/>
          </p:nvPr>
        </p:nvSpPr>
        <p:spPr>
          <a:xfrm>
            <a:off x="4319676" y="2204250"/>
            <a:ext cx="38487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77" name="Google Shape;177;p3"/>
          <p:cNvSpPr txBox="1"/>
          <p:nvPr>
            <p:ph hasCustomPrompt="1" idx="2" type="title"/>
          </p:nvPr>
        </p:nvSpPr>
        <p:spPr>
          <a:xfrm>
            <a:off x="5587476" y="1018938"/>
            <a:ext cx="1313100" cy="9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78" name="Google Shape;178;p3"/>
          <p:cNvSpPr txBox="1"/>
          <p:nvPr>
            <p:ph idx="1" type="subTitle"/>
          </p:nvPr>
        </p:nvSpPr>
        <p:spPr>
          <a:xfrm>
            <a:off x="4724376" y="3715973"/>
            <a:ext cx="3039300" cy="6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_1_1_1_1"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21"/>
          <p:cNvSpPr/>
          <p:nvPr/>
        </p:nvSpPr>
        <p:spPr>
          <a:xfrm>
            <a:off x="0" y="-709678"/>
            <a:ext cx="6501357" cy="8977085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1" name="Google Shape;1651;p21"/>
          <p:cNvGrpSpPr/>
          <p:nvPr/>
        </p:nvGrpSpPr>
        <p:grpSpPr>
          <a:xfrm>
            <a:off x="-149659" y="4283682"/>
            <a:ext cx="970450" cy="929550"/>
            <a:chOff x="4644875" y="480450"/>
            <a:chExt cx="970450" cy="929550"/>
          </a:xfrm>
        </p:grpSpPr>
        <p:sp>
          <p:nvSpPr>
            <p:cNvPr id="1652" name="Google Shape;1652;p21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1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1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1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1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1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1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1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0" name="Google Shape;1660;p21"/>
          <p:cNvGrpSpPr/>
          <p:nvPr/>
        </p:nvGrpSpPr>
        <p:grpSpPr>
          <a:xfrm flipH="1">
            <a:off x="7746845" y="-153218"/>
            <a:ext cx="490621" cy="499721"/>
            <a:chOff x="4344225" y="923400"/>
            <a:chExt cx="366600" cy="373400"/>
          </a:xfrm>
        </p:grpSpPr>
        <p:sp>
          <p:nvSpPr>
            <p:cNvPr id="1661" name="Google Shape;1661;p21"/>
            <p:cNvSpPr/>
            <p:nvPr/>
          </p:nvSpPr>
          <p:spPr>
            <a:xfrm>
              <a:off x="4452825" y="1070825"/>
              <a:ext cx="258000" cy="225975"/>
            </a:xfrm>
            <a:custGeom>
              <a:rect b="b" l="l" r="r" t="t"/>
              <a:pathLst>
                <a:path extrusionOk="0" h="9039" w="10320">
                  <a:moveTo>
                    <a:pt x="6041" y="1"/>
                  </a:moveTo>
                  <a:cubicBezTo>
                    <a:pt x="6010" y="1"/>
                    <a:pt x="5979" y="1"/>
                    <a:pt x="5949" y="2"/>
                  </a:cubicBezTo>
                  <a:cubicBezTo>
                    <a:pt x="3960" y="53"/>
                    <a:pt x="3485" y="1974"/>
                    <a:pt x="3485" y="1974"/>
                  </a:cubicBezTo>
                  <a:lnTo>
                    <a:pt x="1989" y="3011"/>
                  </a:lnTo>
                  <a:cubicBezTo>
                    <a:pt x="1" y="5254"/>
                    <a:pt x="2363" y="8534"/>
                    <a:pt x="4317" y="8959"/>
                  </a:cubicBezTo>
                  <a:cubicBezTo>
                    <a:pt x="4553" y="9012"/>
                    <a:pt x="4792" y="9039"/>
                    <a:pt x="5033" y="9039"/>
                  </a:cubicBezTo>
                  <a:cubicBezTo>
                    <a:pt x="6789" y="9039"/>
                    <a:pt x="8609" y="7636"/>
                    <a:pt x="9416" y="5050"/>
                  </a:cubicBezTo>
                  <a:cubicBezTo>
                    <a:pt x="10320" y="2138"/>
                    <a:pt x="8010" y="1"/>
                    <a:pt x="6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4485400" y="1082200"/>
              <a:ext cx="221950" cy="174625"/>
            </a:xfrm>
            <a:custGeom>
              <a:rect b="b" l="l" r="r" t="t"/>
              <a:pathLst>
                <a:path extrusionOk="0" h="6985" w="8878">
                  <a:moveTo>
                    <a:pt x="4781" y="0"/>
                  </a:moveTo>
                  <a:cubicBezTo>
                    <a:pt x="3326" y="0"/>
                    <a:pt x="2987" y="1148"/>
                    <a:pt x="2725" y="2029"/>
                  </a:cubicBezTo>
                  <a:cubicBezTo>
                    <a:pt x="2454" y="2946"/>
                    <a:pt x="1043" y="2131"/>
                    <a:pt x="448" y="3796"/>
                  </a:cubicBezTo>
                  <a:cubicBezTo>
                    <a:pt x="1" y="5049"/>
                    <a:pt x="1178" y="6984"/>
                    <a:pt x="3055" y="6984"/>
                  </a:cubicBezTo>
                  <a:cubicBezTo>
                    <a:pt x="3673" y="6984"/>
                    <a:pt x="4368" y="6774"/>
                    <a:pt x="5105" y="6261"/>
                  </a:cubicBezTo>
                  <a:cubicBezTo>
                    <a:pt x="8878" y="3626"/>
                    <a:pt x="6583" y="125"/>
                    <a:pt x="4969" y="6"/>
                  </a:cubicBezTo>
                  <a:cubicBezTo>
                    <a:pt x="4904" y="2"/>
                    <a:pt x="4842" y="0"/>
                    <a:pt x="4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4344225" y="923400"/>
              <a:ext cx="209325" cy="218450"/>
            </a:xfrm>
            <a:custGeom>
              <a:rect b="b" l="l" r="r" t="t"/>
              <a:pathLst>
                <a:path extrusionOk="0" h="8738" w="8373">
                  <a:moveTo>
                    <a:pt x="1146" y="1"/>
                  </a:moveTo>
                  <a:cubicBezTo>
                    <a:pt x="613" y="1"/>
                    <a:pt x="0" y="212"/>
                    <a:pt x="11" y="580"/>
                  </a:cubicBezTo>
                  <a:cubicBezTo>
                    <a:pt x="28" y="1158"/>
                    <a:pt x="1099" y="1277"/>
                    <a:pt x="1099" y="1277"/>
                  </a:cubicBezTo>
                  <a:cubicBezTo>
                    <a:pt x="1608" y="6035"/>
                    <a:pt x="8135" y="8738"/>
                    <a:pt x="8135" y="8738"/>
                  </a:cubicBezTo>
                  <a:lnTo>
                    <a:pt x="8372" y="8381"/>
                  </a:lnTo>
                  <a:cubicBezTo>
                    <a:pt x="1252" y="5288"/>
                    <a:pt x="1591" y="1209"/>
                    <a:pt x="1591" y="1209"/>
                  </a:cubicBezTo>
                  <a:cubicBezTo>
                    <a:pt x="1591" y="1209"/>
                    <a:pt x="2152" y="716"/>
                    <a:pt x="1880" y="257"/>
                  </a:cubicBezTo>
                  <a:cubicBezTo>
                    <a:pt x="1776" y="82"/>
                    <a:pt x="1476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" name="Google Shape;1664;p21"/>
          <p:cNvGrpSpPr/>
          <p:nvPr/>
        </p:nvGrpSpPr>
        <p:grpSpPr>
          <a:xfrm flipH="1">
            <a:off x="8679950" y="3218559"/>
            <a:ext cx="457429" cy="570580"/>
            <a:chOff x="2950525" y="4361225"/>
            <a:chExt cx="324625" cy="404925"/>
          </a:xfrm>
        </p:grpSpPr>
        <p:sp>
          <p:nvSpPr>
            <p:cNvPr id="1665" name="Google Shape;1665;p21"/>
            <p:cNvSpPr/>
            <p:nvPr/>
          </p:nvSpPr>
          <p:spPr>
            <a:xfrm>
              <a:off x="3029350" y="4562650"/>
              <a:ext cx="245800" cy="203500"/>
            </a:xfrm>
            <a:custGeom>
              <a:rect b="b" l="l" r="r" t="t"/>
              <a:pathLst>
                <a:path extrusionOk="0" h="8140" w="9832">
                  <a:moveTo>
                    <a:pt x="5893" y="0"/>
                  </a:moveTo>
                  <a:cubicBezTo>
                    <a:pt x="5454" y="0"/>
                    <a:pt x="5000" y="103"/>
                    <a:pt x="4544" y="335"/>
                  </a:cubicBezTo>
                  <a:lnTo>
                    <a:pt x="3150" y="1508"/>
                  </a:lnTo>
                  <a:cubicBezTo>
                    <a:pt x="3150" y="1508"/>
                    <a:pt x="3148" y="1508"/>
                    <a:pt x="3143" y="1508"/>
                  </a:cubicBezTo>
                  <a:cubicBezTo>
                    <a:pt x="3016" y="1508"/>
                    <a:pt x="1125" y="1540"/>
                    <a:pt x="567" y="3412"/>
                  </a:cubicBezTo>
                  <a:cubicBezTo>
                    <a:pt x="0" y="5294"/>
                    <a:pt x="1426" y="8140"/>
                    <a:pt x="4412" y="8140"/>
                  </a:cubicBezTo>
                  <a:cubicBezTo>
                    <a:pt x="4472" y="8140"/>
                    <a:pt x="4533" y="8139"/>
                    <a:pt x="4595" y="8136"/>
                  </a:cubicBezTo>
                  <a:cubicBezTo>
                    <a:pt x="7722" y="8000"/>
                    <a:pt x="9659" y="6182"/>
                    <a:pt x="9761" y="4159"/>
                  </a:cubicBezTo>
                  <a:cubicBezTo>
                    <a:pt x="9832" y="2479"/>
                    <a:pt x="8048" y="0"/>
                    <a:pt x="5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3047075" y="4573000"/>
              <a:ext cx="226275" cy="161625"/>
            </a:xfrm>
            <a:custGeom>
              <a:rect b="b" l="l" r="r" t="t"/>
              <a:pathLst>
                <a:path extrusionOk="0" h="6465" w="9051">
                  <a:moveTo>
                    <a:pt x="5226" y="1"/>
                  </a:moveTo>
                  <a:cubicBezTo>
                    <a:pt x="5182" y="1"/>
                    <a:pt x="5137" y="3"/>
                    <a:pt x="5092" y="6"/>
                  </a:cubicBezTo>
                  <a:cubicBezTo>
                    <a:pt x="3308" y="142"/>
                    <a:pt x="3750" y="1740"/>
                    <a:pt x="2781" y="1774"/>
                  </a:cubicBezTo>
                  <a:cubicBezTo>
                    <a:pt x="1812" y="1791"/>
                    <a:pt x="521" y="1825"/>
                    <a:pt x="215" y="3439"/>
                  </a:cubicBezTo>
                  <a:cubicBezTo>
                    <a:pt x="1" y="4569"/>
                    <a:pt x="1326" y="6464"/>
                    <a:pt x="3358" y="6464"/>
                  </a:cubicBezTo>
                  <a:cubicBezTo>
                    <a:pt x="4230" y="6464"/>
                    <a:pt x="5232" y="6115"/>
                    <a:pt x="6299" y="5207"/>
                  </a:cubicBezTo>
                  <a:cubicBezTo>
                    <a:pt x="9050" y="2903"/>
                    <a:pt x="7001" y="1"/>
                    <a:pt x="5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2950525" y="4361225"/>
              <a:ext cx="176275" cy="256125"/>
            </a:xfrm>
            <a:custGeom>
              <a:rect b="b" l="l" r="r" t="t"/>
              <a:pathLst>
                <a:path extrusionOk="0" h="10245" w="7051">
                  <a:moveTo>
                    <a:pt x="1063" y="1"/>
                  </a:moveTo>
                  <a:cubicBezTo>
                    <a:pt x="516" y="1"/>
                    <a:pt x="0" y="1394"/>
                    <a:pt x="355" y="1764"/>
                  </a:cubicBezTo>
                  <a:cubicBezTo>
                    <a:pt x="478" y="1882"/>
                    <a:pt x="624" y="1922"/>
                    <a:pt x="767" y="1922"/>
                  </a:cubicBezTo>
                  <a:cubicBezTo>
                    <a:pt x="1079" y="1922"/>
                    <a:pt x="1374" y="1730"/>
                    <a:pt x="1374" y="1730"/>
                  </a:cubicBezTo>
                  <a:cubicBezTo>
                    <a:pt x="1374" y="1730"/>
                    <a:pt x="5453" y="2461"/>
                    <a:pt x="6626" y="10245"/>
                  </a:cubicBezTo>
                  <a:lnTo>
                    <a:pt x="7051" y="10109"/>
                  </a:lnTo>
                  <a:cubicBezTo>
                    <a:pt x="7051" y="10109"/>
                    <a:pt x="6099" y="3005"/>
                    <a:pt x="1578" y="1254"/>
                  </a:cubicBezTo>
                  <a:cubicBezTo>
                    <a:pt x="1578" y="1254"/>
                    <a:pt x="1731" y="201"/>
                    <a:pt x="1154" y="14"/>
                  </a:cubicBezTo>
                  <a:cubicBezTo>
                    <a:pt x="1123" y="5"/>
                    <a:pt x="1093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21"/>
          <p:cNvGrpSpPr/>
          <p:nvPr/>
        </p:nvGrpSpPr>
        <p:grpSpPr>
          <a:xfrm flipH="1">
            <a:off x="8508215" y="1993687"/>
            <a:ext cx="800900" cy="598575"/>
            <a:chOff x="4829400" y="3625075"/>
            <a:chExt cx="800900" cy="598575"/>
          </a:xfrm>
        </p:grpSpPr>
        <p:sp>
          <p:nvSpPr>
            <p:cNvPr id="1669" name="Google Shape;1669;p21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" name="Google Shape;1680;p21"/>
          <p:cNvGrpSpPr/>
          <p:nvPr/>
        </p:nvGrpSpPr>
        <p:grpSpPr>
          <a:xfrm flipH="1">
            <a:off x="-475064" y="-69732"/>
            <a:ext cx="1197445" cy="881276"/>
            <a:chOff x="3544875" y="238025"/>
            <a:chExt cx="1058375" cy="778925"/>
          </a:xfrm>
        </p:grpSpPr>
        <p:sp>
          <p:nvSpPr>
            <p:cNvPr id="1681" name="Google Shape;1681;p21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2" name="Google Shape;1692;p21"/>
          <p:cNvGrpSpPr/>
          <p:nvPr/>
        </p:nvGrpSpPr>
        <p:grpSpPr>
          <a:xfrm flipH="1">
            <a:off x="-170566" y="1610490"/>
            <a:ext cx="588450" cy="570600"/>
            <a:chOff x="3294600" y="4601775"/>
            <a:chExt cx="889300" cy="862325"/>
          </a:xfrm>
        </p:grpSpPr>
        <p:sp>
          <p:nvSpPr>
            <p:cNvPr id="1693" name="Google Shape;1693;p21"/>
            <p:cNvSpPr/>
            <p:nvPr/>
          </p:nvSpPr>
          <p:spPr>
            <a:xfrm>
              <a:off x="3294600" y="4601775"/>
              <a:ext cx="889300" cy="862325"/>
            </a:xfrm>
            <a:custGeom>
              <a:rect b="b" l="l" r="r" t="t"/>
              <a:pathLst>
                <a:path extrusionOk="0" h="34493" w="35572">
                  <a:moveTo>
                    <a:pt x="17448" y="0"/>
                  </a:moveTo>
                  <a:cubicBezTo>
                    <a:pt x="14543" y="0"/>
                    <a:pt x="11331" y="772"/>
                    <a:pt x="7530" y="2900"/>
                  </a:cubicBezTo>
                  <a:cubicBezTo>
                    <a:pt x="1" y="7098"/>
                    <a:pt x="222" y="17856"/>
                    <a:pt x="222" y="17856"/>
                  </a:cubicBezTo>
                  <a:cubicBezTo>
                    <a:pt x="324" y="21748"/>
                    <a:pt x="1768" y="29175"/>
                    <a:pt x="9518" y="32489"/>
                  </a:cubicBezTo>
                  <a:cubicBezTo>
                    <a:pt x="12617" y="33818"/>
                    <a:pt x="15238" y="34492"/>
                    <a:pt x="17697" y="34492"/>
                  </a:cubicBezTo>
                  <a:cubicBezTo>
                    <a:pt x="21402" y="34492"/>
                    <a:pt x="24743" y="32963"/>
                    <a:pt x="28808" y="29837"/>
                  </a:cubicBezTo>
                  <a:cubicBezTo>
                    <a:pt x="35572" y="24620"/>
                    <a:pt x="35028" y="17414"/>
                    <a:pt x="34025" y="12434"/>
                  </a:cubicBezTo>
                  <a:cubicBezTo>
                    <a:pt x="33022" y="7438"/>
                    <a:pt x="30473" y="3563"/>
                    <a:pt x="25375" y="1677"/>
                  </a:cubicBezTo>
                  <a:cubicBezTo>
                    <a:pt x="22850" y="743"/>
                    <a:pt x="20297" y="0"/>
                    <a:pt x="17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3317550" y="4643275"/>
              <a:ext cx="840425" cy="758100"/>
            </a:xfrm>
            <a:custGeom>
              <a:rect b="b" l="l" r="r" t="t"/>
              <a:pathLst>
                <a:path extrusionOk="0" h="30324" w="33617">
                  <a:moveTo>
                    <a:pt x="16063" y="1"/>
                  </a:moveTo>
                  <a:cubicBezTo>
                    <a:pt x="12339" y="1"/>
                    <a:pt x="9915" y="954"/>
                    <a:pt x="7241" y="2600"/>
                  </a:cubicBezTo>
                  <a:cubicBezTo>
                    <a:pt x="4351" y="4367"/>
                    <a:pt x="2210" y="7019"/>
                    <a:pt x="1173" y="9551"/>
                  </a:cubicBezTo>
                  <a:cubicBezTo>
                    <a:pt x="137" y="12066"/>
                    <a:pt x="1" y="17454"/>
                    <a:pt x="1105" y="20785"/>
                  </a:cubicBezTo>
                  <a:cubicBezTo>
                    <a:pt x="2210" y="24099"/>
                    <a:pt x="6119" y="27957"/>
                    <a:pt x="6119" y="27957"/>
                  </a:cubicBezTo>
                  <a:cubicBezTo>
                    <a:pt x="6942" y="29405"/>
                    <a:pt x="11267" y="30323"/>
                    <a:pt x="15645" y="30323"/>
                  </a:cubicBezTo>
                  <a:cubicBezTo>
                    <a:pt x="18408" y="30323"/>
                    <a:pt x="21191" y="29958"/>
                    <a:pt x="23131" y="29129"/>
                  </a:cubicBezTo>
                  <a:cubicBezTo>
                    <a:pt x="28145" y="26988"/>
                    <a:pt x="30065" y="22994"/>
                    <a:pt x="31850" y="19595"/>
                  </a:cubicBezTo>
                  <a:cubicBezTo>
                    <a:pt x="33617" y="16196"/>
                    <a:pt x="31917" y="12134"/>
                    <a:pt x="31323" y="9772"/>
                  </a:cubicBezTo>
                  <a:cubicBezTo>
                    <a:pt x="30745" y="7409"/>
                    <a:pt x="29045" y="3857"/>
                    <a:pt x="26598" y="2464"/>
                  </a:cubicBezTo>
                  <a:cubicBezTo>
                    <a:pt x="24151" y="1053"/>
                    <a:pt x="21126" y="170"/>
                    <a:pt x="16911" y="17"/>
                  </a:cubicBezTo>
                  <a:cubicBezTo>
                    <a:pt x="16621" y="6"/>
                    <a:pt x="16338" y="1"/>
                    <a:pt x="16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3302675" y="4672825"/>
              <a:ext cx="814950" cy="720550"/>
            </a:xfrm>
            <a:custGeom>
              <a:rect b="b" l="l" r="r" t="t"/>
              <a:pathLst>
                <a:path extrusionOk="0" h="28822" w="32598">
                  <a:moveTo>
                    <a:pt x="19125" y="0"/>
                  </a:moveTo>
                  <a:cubicBezTo>
                    <a:pt x="18687" y="0"/>
                    <a:pt x="18116" y="21"/>
                    <a:pt x="17285" y="41"/>
                  </a:cubicBezTo>
                  <a:cubicBezTo>
                    <a:pt x="13750" y="143"/>
                    <a:pt x="10810" y="636"/>
                    <a:pt x="7768" y="2505"/>
                  </a:cubicBezTo>
                  <a:cubicBezTo>
                    <a:pt x="4725" y="4375"/>
                    <a:pt x="2754" y="9864"/>
                    <a:pt x="2754" y="9864"/>
                  </a:cubicBezTo>
                  <a:cubicBezTo>
                    <a:pt x="1" y="14980"/>
                    <a:pt x="3536" y="23206"/>
                    <a:pt x="6884" y="25772"/>
                  </a:cubicBezTo>
                  <a:cubicBezTo>
                    <a:pt x="9142" y="27500"/>
                    <a:pt x="11447" y="28822"/>
                    <a:pt x="14842" y="28822"/>
                  </a:cubicBezTo>
                  <a:cubicBezTo>
                    <a:pt x="16455" y="28822"/>
                    <a:pt x="18314" y="28523"/>
                    <a:pt x="20531" y="27828"/>
                  </a:cubicBezTo>
                  <a:cubicBezTo>
                    <a:pt x="27397" y="25670"/>
                    <a:pt x="29470" y="21744"/>
                    <a:pt x="31034" y="18209"/>
                  </a:cubicBezTo>
                  <a:cubicBezTo>
                    <a:pt x="32597" y="14674"/>
                    <a:pt x="32020" y="10459"/>
                    <a:pt x="30830" y="7706"/>
                  </a:cubicBezTo>
                  <a:cubicBezTo>
                    <a:pt x="29657" y="4953"/>
                    <a:pt x="27499" y="2998"/>
                    <a:pt x="23573" y="1418"/>
                  </a:cubicBezTo>
                  <a:cubicBezTo>
                    <a:pt x="20570" y="222"/>
                    <a:pt x="20550" y="0"/>
                    <a:pt x="19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3404650" y="4741425"/>
              <a:ext cx="303400" cy="251650"/>
            </a:xfrm>
            <a:custGeom>
              <a:rect b="b" l="l" r="r" t="t"/>
              <a:pathLst>
                <a:path extrusionOk="0" h="10066" w="12136">
                  <a:moveTo>
                    <a:pt x="7357" y="0"/>
                  </a:moveTo>
                  <a:cubicBezTo>
                    <a:pt x="5622" y="0"/>
                    <a:pt x="1" y="5153"/>
                    <a:pt x="1" y="6628"/>
                  </a:cubicBezTo>
                  <a:cubicBezTo>
                    <a:pt x="1" y="8063"/>
                    <a:pt x="7668" y="10065"/>
                    <a:pt x="10312" y="10065"/>
                  </a:cubicBezTo>
                  <a:cubicBezTo>
                    <a:pt x="10704" y="10065"/>
                    <a:pt x="10986" y="10021"/>
                    <a:pt x="11115" y="9925"/>
                  </a:cubicBezTo>
                  <a:cubicBezTo>
                    <a:pt x="12135" y="9160"/>
                    <a:pt x="8651" y="1512"/>
                    <a:pt x="7767" y="186"/>
                  </a:cubicBezTo>
                  <a:cubicBezTo>
                    <a:pt x="7682" y="59"/>
                    <a:pt x="7542" y="0"/>
                    <a:pt x="7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1"/>
            <p:cNvSpPr/>
            <p:nvPr/>
          </p:nvSpPr>
          <p:spPr>
            <a:xfrm>
              <a:off x="3608400" y="4705275"/>
              <a:ext cx="179950" cy="269875"/>
            </a:xfrm>
            <a:custGeom>
              <a:rect b="b" l="l" r="r" t="t"/>
              <a:pathLst>
                <a:path extrusionOk="0" h="10795" w="7198">
                  <a:moveTo>
                    <a:pt x="5107" y="0"/>
                  </a:moveTo>
                  <a:cubicBezTo>
                    <a:pt x="3759" y="0"/>
                    <a:pt x="2025" y="508"/>
                    <a:pt x="1266" y="1004"/>
                  </a:cubicBezTo>
                  <a:cubicBezTo>
                    <a:pt x="1" y="1813"/>
                    <a:pt x="3558" y="10794"/>
                    <a:pt x="4525" y="10794"/>
                  </a:cubicBezTo>
                  <a:cubicBezTo>
                    <a:pt x="4532" y="10794"/>
                    <a:pt x="4539" y="10794"/>
                    <a:pt x="4546" y="10793"/>
                  </a:cubicBezTo>
                  <a:cubicBezTo>
                    <a:pt x="5498" y="10674"/>
                    <a:pt x="7197" y="2448"/>
                    <a:pt x="6891" y="868"/>
                  </a:cubicBezTo>
                  <a:cubicBezTo>
                    <a:pt x="6761" y="235"/>
                    <a:pt x="6023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1"/>
            <p:cNvSpPr/>
            <p:nvPr/>
          </p:nvSpPr>
          <p:spPr>
            <a:xfrm>
              <a:off x="3753900" y="4733200"/>
              <a:ext cx="216350" cy="248550"/>
            </a:xfrm>
            <a:custGeom>
              <a:rect b="b" l="l" r="r" t="t"/>
              <a:pathLst>
                <a:path extrusionOk="0" h="9942" w="8654">
                  <a:moveTo>
                    <a:pt x="2815" y="1"/>
                  </a:moveTo>
                  <a:cubicBezTo>
                    <a:pt x="2764" y="1"/>
                    <a:pt x="2715" y="2"/>
                    <a:pt x="2669" y="6"/>
                  </a:cubicBezTo>
                  <a:cubicBezTo>
                    <a:pt x="1003" y="141"/>
                    <a:pt x="256" y="9625"/>
                    <a:pt x="256" y="9625"/>
                  </a:cubicBezTo>
                  <a:cubicBezTo>
                    <a:pt x="256" y="9625"/>
                    <a:pt x="1" y="9829"/>
                    <a:pt x="324" y="9914"/>
                  </a:cubicBezTo>
                  <a:cubicBezTo>
                    <a:pt x="433" y="9934"/>
                    <a:pt x="543" y="9942"/>
                    <a:pt x="652" y="9942"/>
                  </a:cubicBezTo>
                  <a:cubicBezTo>
                    <a:pt x="730" y="9942"/>
                    <a:pt x="807" y="9938"/>
                    <a:pt x="884" y="9931"/>
                  </a:cubicBezTo>
                  <a:cubicBezTo>
                    <a:pt x="1972" y="9863"/>
                    <a:pt x="7648" y="4934"/>
                    <a:pt x="8158" y="3422"/>
                  </a:cubicBezTo>
                  <a:cubicBezTo>
                    <a:pt x="8654" y="1952"/>
                    <a:pt x="4560" y="1"/>
                    <a:pt x="28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1"/>
            <p:cNvSpPr/>
            <p:nvPr/>
          </p:nvSpPr>
          <p:spPr>
            <a:xfrm>
              <a:off x="3767925" y="4849550"/>
              <a:ext cx="305075" cy="178950"/>
            </a:xfrm>
            <a:custGeom>
              <a:rect b="b" l="l" r="r" t="t"/>
              <a:pathLst>
                <a:path extrusionOk="0" h="7158" w="12203">
                  <a:moveTo>
                    <a:pt x="8809" y="1"/>
                  </a:moveTo>
                  <a:cubicBezTo>
                    <a:pt x="6627" y="1"/>
                    <a:pt x="510" y="6160"/>
                    <a:pt x="510" y="6160"/>
                  </a:cubicBezTo>
                  <a:cubicBezTo>
                    <a:pt x="510" y="6160"/>
                    <a:pt x="0" y="6534"/>
                    <a:pt x="442" y="6993"/>
                  </a:cubicBezTo>
                  <a:cubicBezTo>
                    <a:pt x="556" y="7106"/>
                    <a:pt x="1217" y="7157"/>
                    <a:pt x="2161" y="7157"/>
                  </a:cubicBezTo>
                  <a:cubicBezTo>
                    <a:pt x="4899" y="7157"/>
                    <a:pt x="10010" y="6729"/>
                    <a:pt x="10945" y="6160"/>
                  </a:cubicBezTo>
                  <a:cubicBezTo>
                    <a:pt x="12203" y="5413"/>
                    <a:pt x="10809" y="1487"/>
                    <a:pt x="9297" y="161"/>
                  </a:cubicBezTo>
                  <a:cubicBezTo>
                    <a:pt x="9171" y="51"/>
                    <a:pt x="9006" y="1"/>
                    <a:pt x="8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1"/>
            <p:cNvSpPr/>
            <p:nvPr/>
          </p:nvSpPr>
          <p:spPr>
            <a:xfrm>
              <a:off x="3383825" y="4950450"/>
              <a:ext cx="287825" cy="167800"/>
            </a:xfrm>
            <a:custGeom>
              <a:rect b="b" l="l" r="r" t="t"/>
              <a:pathLst>
                <a:path extrusionOk="0" h="6712" w="11513">
                  <a:moveTo>
                    <a:pt x="1410" y="1"/>
                  </a:moveTo>
                  <a:cubicBezTo>
                    <a:pt x="1084" y="1"/>
                    <a:pt x="858" y="53"/>
                    <a:pt x="766" y="170"/>
                  </a:cubicBezTo>
                  <a:cubicBezTo>
                    <a:pt x="1" y="1122"/>
                    <a:pt x="188" y="6305"/>
                    <a:pt x="511" y="6679"/>
                  </a:cubicBezTo>
                  <a:cubicBezTo>
                    <a:pt x="529" y="6701"/>
                    <a:pt x="581" y="6712"/>
                    <a:pt x="662" y="6712"/>
                  </a:cubicBezTo>
                  <a:cubicBezTo>
                    <a:pt x="2012" y="6712"/>
                    <a:pt x="11512" y="3805"/>
                    <a:pt x="11320" y="3212"/>
                  </a:cubicBezTo>
                  <a:cubicBezTo>
                    <a:pt x="11156" y="2646"/>
                    <a:pt x="3737" y="1"/>
                    <a:pt x="1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1"/>
            <p:cNvSpPr/>
            <p:nvPr/>
          </p:nvSpPr>
          <p:spPr>
            <a:xfrm>
              <a:off x="3417300" y="5048075"/>
              <a:ext cx="276300" cy="287000"/>
            </a:xfrm>
            <a:custGeom>
              <a:rect b="b" l="l" r="r" t="t"/>
              <a:pathLst>
                <a:path extrusionOk="0" h="11480" w="11052">
                  <a:moveTo>
                    <a:pt x="10249" y="0"/>
                  </a:moveTo>
                  <a:cubicBezTo>
                    <a:pt x="8236" y="0"/>
                    <a:pt x="1" y="4701"/>
                    <a:pt x="259" y="5918"/>
                  </a:cubicBezTo>
                  <a:cubicBezTo>
                    <a:pt x="543" y="7254"/>
                    <a:pt x="6064" y="11480"/>
                    <a:pt x="8012" y="11480"/>
                  </a:cubicBezTo>
                  <a:cubicBezTo>
                    <a:pt x="8046" y="11480"/>
                    <a:pt x="8079" y="11478"/>
                    <a:pt x="8111" y="11476"/>
                  </a:cubicBezTo>
                  <a:cubicBezTo>
                    <a:pt x="9947" y="11340"/>
                    <a:pt x="11051" y="1550"/>
                    <a:pt x="10677" y="208"/>
                  </a:cubicBezTo>
                  <a:cubicBezTo>
                    <a:pt x="10636" y="65"/>
                    <a:pt x="10486" y="0"/>
                    <a:pt x="10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1"/>
            <p:cNvSpPr/>
            <p:nvPr/>
          </p:nvSpPr>
          <p:spPr>
            <a:xfrm>
              <a:off x="3661475" y="5066825"/>
              <a:ext cx="201650" cy="283050"/>
            </a:xfrm>
            <a:custGeom>
              <a:rect b="b" l="l" r="r" t="t"/>
              <a:pathLst>
                <a:path extrusionOk="0" h="11322" w="8066">
                  <a:moveTo>
                    <a:pt x="2338" y="1"/>
                  </a:moveTo>
                  <a:cubicBezTo>
                    <a:pt x="1380" y="1"/>
                    <a:pt x="180" y="10590"/>
                    <a:pt x="180" y="10590"/>
                  </a:cubicBezTo>
                  <a:cubicBezTo>
                    <a:pt x="0" y="11097"/>
                    <a:pt x="1080" y="11321"/>
                    <a:pt x="2430" y="11321"/>
                  </a:cubicBezTo>
                  <a:cubicBezTo>
                    <a:pt x="4018" y="11321"/>
                    <a:pt x="5980" y="11011"/>
                    <a:pt x="6706" y="10488"/>
                  </a:cubicBezTo>
                  <a:cubicBezTo>
                    <a:pt x="8065" y="9519"/>
                    <a:pt x="3375" y="563"/>
                    <a:pt x="2406" y="19"/>
                  </a:cubicBezTo>
                  <a:cubicBezTo>
                    <a:pt x="2384" y="6"/>
                    <a:pt x="2361" y="1"/>
                    <a:pt x="2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1"/>
            <p:cNvSpPr/>
            <p:nvPr/>
          </p:nvSpPr>
          <p:spPr>
            <a:xfrm>
              <a:off x="3755600" y="5053825"/>
              <a:ext cx="235450" cy="251075"/>
            </a:xfrm>
            <a:custGeom>
              <a:rect b="b" l="l" r="r" t="t"/>
              <a:pathLst>
                <a:path extrusionOk="0" h="10043" w="9418">
                  <a:moveTo>
                    <a:pt x="746" y="1"/>
                  </a:moveTo>
                  <a:cubicBezTo>
                    <a:pt x="720" y="1"/>
                    <a:pt x="698" y="4"/>
                    <a:pt x="680" y="12"/>
                  </a:cubicBezTo>
                  <a:cubicBezTo>
                    <a:pt x="1" y="318"/>
                    <a:pt x="4045" y="9682"/>
                    <a:pt x="4011" y="9852"/>
                  </a:cubicBezTo>
                  <a:cubicBezTo>
                    <a:pt x="3985" y="9984"/>
                    <a:pt x="4053" y="10042"/>
                    <a:pt x="4192" y="10042"/>
                  </a:cubicBezTo>
                  <a:cubicBezTo>
                    <a:pt x="5021" y="10042"/>
                    <a:pt x="8360" y="7938"/>
                    <a:pt x="8855" y="6657"/>
                  </a:cubicBezTo>
                  <a:cubicBezTo>
                    <a:pt x="9418" y="5183"/>
                    <a:pt x="17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1"/>
            <p:cNvSpPr/>
            <p:nvPr/>
          </p:nvSpPr>
          <p:spPr>
            <a:xfrm>
              <a:off x="3778550" y="5028425"/>
              <a:ext cx="282925" cy="139400"/>
            </a:xfrm>
            <a:custGeom>
              <a:rect b="b" l="l" r="r" t="t"/>
              <a:pathLst>
                <a:path extrusionOk="0" h="5576" w="11317">
                  <a:moveTo>
                    <a:pt x="9173" y="0"/>
                  </a:moveTo>
                  <a:cubicBezTo>
                    <a:pt x="6338" y="0"/>
                    <a:pt x="1559" y="573"/>
                    <a:pt x="918" y="739"/>
                  </a:cubicBezTo>
                  <a:cubicBezTo>
                    <a:pt x="0" y="977"/>
                    <a:pt x="8668" y="5532"/>
                    <a:pt x="8668" y="5532"/>
                  </a:cubicBezTo>
                  <a:cubicBezTo>
                    <a:pt x="8707" y="5561"/>
                    <a:pt x="8749" y="5575"/>
                    <a:pt x="8794" y="5575"/>
                  </a:cubicBezTo>
                  <a:cubicBezTo>
                    <a:pt x="9586" y="5575"/>
                    <a:pt x="11316" y="1315"/>
                    <a:pt x="11268" y="399"/>
                  </a:cubicBezTo>
                  <a:cubicBezTo>
                    <a:pt x="11258" y="107"/>
                    <a:pt x="10396" y="0"/>
                    <a:pt x="9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5" name="Google Shape;1705;p21"/>
          <p:cNvGrpSpPr/>
          <p:nvPr/>
        </p:nvGrpSpPr>
        <p:grpSpPr>
          <a:xfrm flipH="1">
            <a:off x="-170579" y="2980036"/>
            <a:ext cx="588475" cy="504700"/>
            <a:chOff x="1755275" y="2954425"/>
            <a:chExt cx="588475" cy="504700"/>
          </a:xfrm>
        </p:grpSpPr>
        <p:sp>
          <p:nvSpPr>
            <p:cNvPr id="1706" name="Google Shape;1706;p21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1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1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1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1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1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1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3" name="Google Shape;1713;p21"/>
          <p:cNvGrpSpPr/>
          <p:nvPr/>
        </p:nvGrpSpPr>
        <p:grpSpPr>
          <a:xfrm>
            <a:off x="8314020" y="4415437"/>
            <a:ext cx="1189290" cy="881281"/>
            <a:chOff x="4882375" y="2533975"/>
            <a:chExt cx="1025250" cy="759725"/>
          </a:xfrm>
        </p:grpSpPr>
        <p:sp>
          <p:nvSpPr>
            <p:cNvPr id="1714" name="Google Shape;1714;p21"/>
            <p:cNvSpPr/>
            <p:nvPr/>
          </p:nvSpPr>
          <p:spPr>
            <a:xfrm>
              <a:off x="4932100" y="2552500"/>
              <a:ext cx="916050" cy="647475"/>
            </a:xfrm>
            <a:custGeom>
              <a:rect b="b" l="l" r="r" t="t"/>
              <a:pathLst>
                <a:path extrusionOk="0" h="25899" w="36642">
                  <a:moveTo>
                    <a:pt x="32394" y="1"/>
                  </a:moveTo>
                  <a:cubicBezTo>
                    <a:pt x="32037" y="1"/>
                    <a:pt x="31592" y="59"/>
                    <a:pt x="30965" y="150"/>
                  </a:cubicBezTo>
                  <a:cubicBezTo>
                    <a:pt x="29096" y="405"/>
                    <a:pt x="27651" y="1153"/>
                    <a:pt x="26546" y="1442"/>
                  </a:cubicBezTo>
                  <a:cubicBezTo>
                    <a:pt x="25459" y="1714"/>
                    <a:pt x="24728" y="2139"/>
                    <a:pt x="23521" y="2870"/>
                  </a:cubicBezTo>
                  <a:cubicBezTo>
                    <a:pt x="22689" y="3397"/>
                    <a:pt x="21822" y="3889"/>
                    <a:pt x="20938" y="4331"/>
                  </a:cubicBezTo>
                  <a:cubicBezTo>
                    <a:pt x="19867" y="4858"/>
                    <a:pt x="18661" y="5742"/>
                    <a:pt x="17488" y="6405"/>
                  </a:cubicBezTo>
                  <a:cubicBezTo>
                    <a:pt x="16298" y="7067"/>
                    <a:pt x="16213" y="7611"/>
                    <a:pt x="15279" y="8410"/>
                  </a:cubicBezTo>
                  <a:cubicBezTo>
                    <a:pt x="14344" y="9209"/>
                    <a:pt x="14701" y="8886"/>
                    <a:pt x="13392" y="9804"/>
                  </a:cubicBezTo>
                  <a:cubicBezTo>
                    <a:pt x="12084" y="10704"/>
                    <a:pt x="12152" y="11112"/>
                    <a:pt x="10928" y="12251"/>
                  </a:cubicBezTo>
                  <a:cubicBezTo>
                    <a:pt x="9687" y="13390"/>
                    <a:pt x="8974" y="13560"/>
                    <a:pt x="7682" y="14562"/>
                  </a:cubicBezTo>
                  <a:cubicBezTo>
                    <a:pt x="6407" y="15548"/>
                    <a:pt x="5914" y="15956"/>
                    <a:pt x="5031" y="16891"/>
                  </a:cubicBezTo>
                  <a:cubicBezTo>
                    <a:pt x="4130" y="17842"/>
                    <a:pt x="4045" y="17859"/>
                    <a:pt x="3331" y="18692"/>
                  </a:cubicBezTo>
                  <a:cubicBezTo>
                    <a:pt x="2600" y="19525"/>
                    <a:pt x="1921" y="19627"/>
                    <a:pt x="1258" y="20511"/>
                  </a:cubicBezTo>
                  <a:cubicBezTo>
                    <a:pt x="612" y="21377"/>
                    <a:pt x="0" y="22924"/>
                    <a:pt x="51" y="23077"/>
                  </a:cubicBezTo>
                  <a:lnTo>
                    <a:pt x="1326" y="25898"/>
                  </a:lnTo>
                  <a:cubicBezTo>
                    <a:pt x="1326" y="25898"/>
                    <a:pt x="1367" y="25899"/>
                    <a:pt x="1445" y="25899"/>
                  </a:cubicBezTo>
                  <a:cubicBezTo>
                    <a:pt x="2137" y="25899"/>
                    <a:pt x="5734" y="25844"/>
                    <a:pt x="9262" y="24759"/>
                  </a:cubicBezTo>
                  <a:cubicBezTo>
                    <a:pt x="13205" y="23570"/>
                    <a:pt x="16451" y="21139"/>
                    <a:pt x="20819" y="18539"/>
                  </a:cubicBezTo>
                  <a:cubicBezTo>
                    <a:pt x="25187" y="15922"/>
                    <a:pt x="25459" y="14613"/>
                    <a:pt x="28416" y="12234"/>
                  </a:cubicBezTo>
                  <a:cubicBezTo>
                    <a:pt x="31373" y="9838"/>
                    <a:pt x="34500" y="6541"/>
                    <a:pt x="35571" y="4671"/>
                  </a:cubicBezTo>
                  <a:cubicBezTo>
                    <a:pt x="36642" y="2802"/>
                    <a:pt x="35333" y="1884"/>
                    <a:pt x="34211" y="898"/>
                  </a:cubicBezTo>
                  <a:cubicBezTo>
                    <a:pt x="33466" y="232"/>
                    <a:pt x="33103" y="1"/>
                    <a:pt x="32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1"/>
            <p:cNvSpPr/>
            <p:nvPr/>
          </p:nvSpPr>
          <p:spPr>
            <a:xfrm>
              <a:off x="4882375" y="2533975"/>
              <a:ext cx="1025250" cy="759725"/>
            </a:xfrm>
            <a:custGeom>
              <a:rect b="b" l="l" r="r" t="t"/>
              <a:pathLst>
                <a:path extrusionOk="0" h="30389" w="41010">
                  <a:moveTo>
                    <a:pt x="35468" y="1"/>
                  </a:moveTo>
                  <a:cubicBezTo>
                    <a:pt x="34512" y="1"/>
                    <a:pt x="33501" y="220"/>
                    <a:pt x="32546" y="484"/>
                  </a:cubicBezTo>
                  <a:cubicBezTo>
                    <a:pt x="33056" y="942"/>
                    <a:pt x="33532" y="1435"/>
                    <a:pt x="33991" y="1945"/>
                  </a:cubicBezTo>
                  <a:cubicBezTo>
                    <a:pt x="35232" y="3441"/>
                    <a:pt x="36625" y="5157"/>
                    <a:pt x="34977" y="5378"/>
                  </a:cubicBezTo>
                  <a:cubicBezTo>
                    <a:pt x="34903" y="5388"/>
                    <a:pt x="34828" y="5393"/>
                    <a:pt x="34751" y="5393"/>
                  </a:cubicBezTo>
                  <a:cubicBezTo>
                    <a:pt x="33091" y="5393"/>
                    <a:pt x="30724" y="3191"/>
                    <a:pt x="29164" y="2557"/>
                  </a:cubicBezTo>
                  <a:cubicBezTo>
                    <a:pt x="28773" y="2404"/>
                    <a:pt x="28315" y="2217"/>
                    <a:pt x="27822" y="2013"/>
                  </a:cubicBezTo>
                  <a:cubicBezTo>
                    <a:pt x="26955" y="2370"/>
                    <a:pt x="26054" y="2761"/>
                    <a:pt x="25170" y="3186"/>
                  </a:cubicBezTo>
                  <a:cubicBezTo>
                    <a:pt x="26870" y="4172"/>
                    <a:pt x="28790" y="4970"/>
                    <a:pt x="29810" y="6313"/>
                  </a:cubicBezTo>
                  <a:cubicBezTo>
                    <a:pt x="30881" y="7707"/>
                    <a:pt x="32104" y="10052"/>
                    <a:pt x="31085" y="10290"/>
                  </a:cubicBezTo>
                  <a:cubicBezTo>
                    <a:pt x="31027" y="10302"/>
                    <a:pt x="30966" y="10308"/>
                    <a:pt x="30902" y="10308"/>
                  </a:cubicBezTo>
                  <a:cubicBezTo>
                    <a:pt x="29839" y="10308"/>
                    <a:pt x="27831" y="8659"/>
                    <a:pt x="25748" y="7554"/>
                  </a:cubicBezTo>
                  <a:cubicBezTo>
                    <a:pt x="23590" y="6398"/>
                    <a:pt x="22621" y="5837"/>
                    <a:pt x="20871" y="5599"/>
                  </a:cubicBezTo>
                  <a:cubicBezTo>
                    <a:pt x="19919" y="6279"/>
                    <a:pt x="19001" y="7027"/>
                    <a:pt x="18134" y="7825"/>
                  </a:cubicBezTo>
                  <a:cubicBezTo>
                    <a:pt x="18389" y="7910"/>
                    <a:pt x="18678" y="8012"/>
                    <a:pt x="18967" y="8114"/>
                  </a:cubicBezTo>
                  <a:cubicBezTo>
                    <a:pt x="21941" y="9134"/>
                    <a:pt x="22553" y="10239"/>
                    <a:pt x="23743" y="11581"/>
                  </a:cubicBezTo>
                  <a:cubicBezTo>
                    <a:pt x="24950" y="12941"/>
                    <a:pt x="26564" y="15167"/>
                    <a:pt x="25663" y="16238"/>
                  </a:cubicBezTo>
                  <a:cubicBezTo>
                    <a:pt x="25499" y="16430"/>
                    <a:pt x="25288" y="16513"/>
                    <a:pt x="25037" y="16513"/>
                  </a:cubicBezTo>
                  <a:cubicBezTo>
                    <a:pt x="23906" y="16513"/>
                    <a:pt x="21961" y="14833"/>
                    <a:pt x="19834" y="13791"/>
                  </a:cubicBezTo>
                  <a:cubicBezTo>
                    <a:pt x="17217" y="12499"/>
                    <a:pt x="17999" y="13196"/>
                    <a:pt x="14973" y="12193"/>
                  </a:cubicBezTo>
                  <a:cubicBezTo>
                    <a:pt x="14498" y="12023"/>
                    <a:pt x="14090" y="11887"/>
                    <a:pt x="13733" y="11751"/>
                  </a:cubicBezTo>
                  <a:cubicBezTo>
                    <a:pt x="13206" y="12176"/>
                    <a:pt x="12679" y="12584"/>
                    <a:pt x="12084" y="13060"/>
                  </a:cubicBezTo>
                  <a:cubicBezTo>
                    <a:pt x="11081" y="13876"/>
                    <a:pt x="9671" y="14827"/>
                    <a:pt x="8430" y="15779"/>
                  </a:cubicBezTo>
                  <a:cubicBezTo>
                    <a:pt x="8532" y="15782"/>
                    <a:pt x="8635" y="15783"/>
                    <a:pt x="8740" y="15783"/>
                  </a:cubicBezTo>
                  <a:cubicBezTo>
                    <a:pt x="9296" y="15783"/>
                    <a:pt x="9897" y="15748"/>
                    <a:pt x="10502" y="15748"/>
                  </a:cubicBezTo>
                  <a:cubicBezTo>
                    <a:pt x="11065" y="15748"/>
                    <a:pt x="11632" y="15779"/>
                    <a:pt x="12169" y="15898"/>
                  </a:cubicBezTo>
                  <a:cubicBezTo>
                    <a:pt x="14481" y="16425"/>
                    <a:pt x="18202" y="17853"/>
                    <a:pt x="17200" y="19960"/>
                  </a:cubicBezTo>
                  <a:cubicBezTo>
                    <a:pt x="16897" y="20592"/>
                    <a:pt x="16555" y="20823"/>
                    <a:pt x="16140" y="20823"/>
                  </a:cubicBezTo>
                  <a:cubicBezTo>
                    <a:pt x="15182" y="20823"/>
                    <a:pt x="13834" y="19592"/>
                    <a:pt x="11676" y="19212"/>
                  </a:cubicBezTo>
                  <a:cubicBezTo>
                    <a:pt x="8566" y="18651"/>
                    <a:pt x="8906" y="18838"/>
                    <a:pt x="7207" y="18702"/>
                  </a:cubicBezTo>
                  <a:cubicBezTo>
                    <a:pt x="6697" y="18634"/>
                    <a:pt x="6187" y="18515"/>
                    <a:pt x="5677" y="18345"/>
                  </a:cubicBezTo>
                  <a:cubicBezTo>
                    <a:pt x="5116" y="18872"/>
                    <a:pt x="4453" y="19484"/>
                    <a:pt x="3808" y="20147"/>
                  </a:cubicBezTo>
                  <a:cubicBezTo>
                    <a:pt x="4521" y="20504"/>
                    <a:pt x="5354" y="20878"/>
                    <a:pt x="5932" y="21303"/>
                  </a:cubicBezTo>
                  <a:cubicBezTo>
                    <a:pt x="7411" y="22441"/>
                    <a:pt x="9909" y="22883"/>
                    <a:pt x="10045" y="24702"/>
                  </a:cubicBezTo>
                  <a:cubicBezTo>
                    <a:pt x="10089" y="25382"/>
                    <a:pt x="9755" y="25623"/>
                    <a:pt x="9241" y="25623"/>
                  </a:cubicBezTo>
                  <a:cubicBezTo>
                    <a:pt x="8368" y="25623"/>
                    <a:pt x="6975" y="24926"/>
                    <a:pt x="6034" y="24498"/>
                  </a:cubicBezTo>
                  <a:cubicBezTo>
                    <a:pt x="4538" y="23801"/>
                    <a:pt x="4266" y="23614"/>
                    <a:pt x="3162" y="22373"/>
                  </a:cubicBezTo>
                  <a:cubicBezTo>
                    <a:pt x="2941" y="22101"/>
                    <a:pt x="2737" y="21829"/>
                    <a:pt x="2550" y="21524"/>
                  </a:cubicBezTo>
                  <a:cubicBezTo>
                    <a:pt x="2227" y="21914"/>
                    <a:pt x="1938" y="22322"/>
                    <a:pt x="1666" y="22747"/>
                  </a:cubicBezTo>
                  <a:cubicBezTo>
                    <a:pt x="1411" y="23138"/>
                    <a:pt x="1207" y="23563"/>
                    <a:pt x="1020" y="24022"/>
                  </a:cubicBezTo>
                  <a:cubicBezTo>
                    <a:pt x="1" y="26758"/>
                    <a:pt x="1972" y="29460"/>
                    <a:pt x="1972" y="29460"/>
                  </a:cubicBezTo>
                  <a:cubicBezTo>
                    <a:pt x="2376" y="30112"/>
                    <a:pt x="2869" y="30389"/>
                    <a:pt x="3622" y="30389"/>
                  </a:cubicBezTo>
                  <a:cubicBezTo>
                    <a:pt x="4676" y="30389"/>
                    <a:pt x="6241" y="29848"/>
                    <a:pt x="8787" y="29035"/>
                  </a:cubicBezTo>
                  <a:cubicBezTo>
                    <a:pt x="13155" y="27642"/>
                    <a:pt x="17047" y="24872"/>
                    <a:pt x="21873" y="22390"/>
                  </a:cubicBezTo>
                  <a:cubicBezTo>
                    <a:pt x="26700" y="19926"/>
                    <a:pt x="28060" y="17071"/>
                    <a:pt x="31561" y="14216"/>
                  </a:cubicBezTo>
                  <a:cubicBezTo>
                    <a:pt x="35045" y="11360"/>
                    <a:pt x="34892" y="11055"/>
                    <a:pt x="37951" y="8182"/>
                  </a:cubicBezTo>
                  <a:cubicBezTo>
                    <a:pt x="41010" y="5327"/>
                    <a:pt x="40296" y="2897"/>
                    <a:pt x="38206" y="959"/>
                  </a:cubicBezTo>
                  <a:cubicBezTo>
                    <a:pt x="37443" y="250"/>
                    <a:pt x="36486" y="1"/>
                    <a:pt x="3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6" name="Google Shape;1716;p21"/>
          <p:cNvGrpSpPr/>
          <p:nvPr/>
        </p:nvGrpSpPr>
        <p:grpSpPr>
          <a:xfrm flipH="1">
            <a:off x="8505002" y="504692"/>
            <a:ext cx="807326" cy="835044"/>
            <a:chOff x="4791650" y="538625"/>
            <a:chExt cx="731075" cy="756175"/>
          </a:xfrm>
        </p:grpSpPr>
        <p:sp>
          <p:nvSpPr>
            <p:cNvPr id="1717" name="Google Shape;1717;p21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1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1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1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1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1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3" name="Google Shape;1723;p21"/>
          <p:cNvSpPr txBox="1"/>
          <p:nvPr>
            <p:ph hasCustomPrompt="1" type="title"/>
          </p:nvPr>
        </p:nvSpPr>
        <p:spPr>
          <a:xfrm>
            <a:off x="775850" y="1531360"/>
            <a:ext cx="22941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724" name="Google Shape;1724;p21"/>
          <p:cNvSpPr txBox="1"/>
          <p:nvPr>
            <p:ph hasCustomPrompt="1" idx="2" type="title"/>
          </p:nvPr>
        </p:nvSpPr>
        <p:spPr>
          <a:xfrm>
            <a:off x="6074050" y="1531360"/>
            <a:ext cx="22941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25" name="Google Shape;1725;p21"/>
          <p:cNvSpPr txBox="1"/>
          <p:nvPr>
            <p:ph idx="3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726" name="Google Shape;1726;p21"/>
          <p:cNvSpPr txBox="1"/>
          <p:nvPr>
            <p:ph idx="1" type="subTitle"/>
          </p:nvPr>
        </p:nvSpPr>
        <p:spPr>
          <a:xfrm flipH="1">
            <a:off x="775850" y="3447012"/>
            <a:ext cx="2294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727" name="Google Shape;1727;p21"/>
          <p:cNvSpPr txBox="1"/>
          <p:nvPr>
            <p:ph idx="4" type="subTitle"/>
          </p:nvPr>
        </p:nvSpPr>
        <p:spPr>
          <a:xfrm flipH="1">
            <a:off x="775850" y="3809477"/>
            <a:ext cx="2294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728" name="Google Shape;1728;p21"/>
          <p:cNvSpPr txBox="1"/>
          <p:nvPr>
            <p:ph idx="5" type="subTitle"/>
          </p:nvPr>
        </p:nvSpPr>
        <p:spPr>
          <a:xfrm flipH="1">
            <a:off x="6074050" y="3447012"/>
            <a:ext cx="2294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4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729" name="Google Shape;1729;p21"/>
          <p:cNvSpPr txBox="1"/>
          <p:nvPr>
            <p:ph idx="6" type="subTitle"/>
          </p:nvPr>
        </p:nvSpPr>
        <p:spPr>
          <a:xfrm flipH="1">
            <a:off x="6074050" y="3809477"/>
            <a:ext cx="2294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730" name="Google Shape;1730;p21"/>
          <p:cNvSpPr txBox="1"/>
          <p:nvPr>
            <p:ph hasCustomPrompt="1" idx="7" type="title"/>
          </p:nvPr>
        </p:nvSpPr>
        <p:spPr>
          <a:xfrm>
            <a:off x="3424975" y="1531360"/>
            <a:ext cx="22941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731" name="Google Shape;1731;p21"/>
          <p:cNvSpPr txBox="1"/>
          <p:nvPr>
            <p:ph idx="8" type="subTitle"/>
          </p:nvPr>
        </p:nvSpPr>
        <p:spPr>
          <a:xfrm flipH="1">
            <a:off x="3424975" y="3447012"/>
            <a:ext cx="2294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1732" name="Google Shape;1732;p21"/>
          <p:cNvSpPr txBox="1"/>
          <p:nvPr>
            <p:ph idx="9" type="subTitle"/>
          </p:nvPr>
        </p:nvSpPr>
        <p:spPr>
          <a:xfrm flipH="1">
            <a:off x="3424975" y="3809477"/>
            <a:ext cx="2294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_1_1_1_1">
    <p:spTree>
      <p:nvGrpSpPr>
        <p:cNvPr id="1733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2"/>
          <p:cNvSpPr/>
          <p:nvPr/>
        </p:nvSpPr>
        <p:spPr>
          <a:xfrm flipH="1">
            <a:off x="-788550" y="-11073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5" name="Google Shape;1735;p22"/>
          <p:cNvGrpSpPr/>
          <p:nvPr/>
        </p:nvGrpSpPr>
        <p:grpSpPr>
          <a:xfrm flipH="1">
            <a:off x="-395143" y="174414"/>
            <a:ext cx="1431722" cy="1018565"/>
            <a:chOff x="3517550" y="401175"/>
            <a:chExt cx="1027650" cy="731150"/>
          </a:xfrm>
        </p:grpSpPr>
        <p:sp>
          <p:nvSpPr>
            <p:cNvPr id="1736" name="Google Shape;1736;p22"/>
            <p:cNvSpPr/>
            <p:nvPr/>
          </p:nvSpPr>
          <p:spPr>
            <a:xfrm>
              <a:off x="3517550" y="719800"/>
              <a:ext cx="542100" cy="412525"/>
            </a:xfrm>
            <a:custGeom>
              <a:rect b="b" l="l" r="r" t="t"/>
              <a:pathLst>
                <a:path extrusionOk="0" h="16501" w="21684">
                  <a:moveTo>
                    <a:pt x="10020" y="3992"/>
                  </a:moveTo>
                  <a:cubicBezTo>
                    <a:pt x="10020" y="3992"/>
                    <a:pt x="11304" y="4146"/>
                    <a:pt x="10688" y="5105"/>
                  </a:cubicBezTo>
                  <a:cubicBezTo>
                    <a:pt x="10602" y="5242"/>
                    <a:pt x="5875" y="8633"/>
                    <a:pt x="5875" y="8633"/>
                  </a:cubicBezTo>
                  <a:cubicBezTo>
                    <a:pt x="5875" y="8633"/>
                    <a:pt x="5537" y="8810"/>
                    <a:pt x="5242" y="8810"/>
                  </a:cubicBezTo>
                  <a:cubicBezTo>
                    <a:pt x="4920" y="8810"/>
                    <a:pt x="4648" y="8600"/>
                    <a:pt x="4916" y="7725"/>
                  </a:cubicBezTo>
                  <a:lnTo>
                    <a:pt x="10020" y="3992"/>
                  </a:lnTo>
                  <a:close/>
                  <a:moveTo>
                    <a:pt x="12349" y="5482"/>
                  </a:moveTo>
                  <a:cubicBezTo>
                    <a:pt x="12349" y="5482"/>
                    <a:pt x="13633" y="5636"/>
                    <a:pt x="13017" y="6595"/>
                  </a:cubicBezTo>
                  <a:cubicBezTo>
                    <a:pt x="12931" y="6732"/>
                    <a:pt x="6320" y="11048"/>
                    <a:pt x="6320" y="11048"/>
                  </a:cubicBezTo>
                  <a:cubicBezTo>
                    <a:pt x="6320" y="11048"/>
                    <a:pt x="5983" y="11225"/>
                    <a:pt x="5685" y="11225"/>
                  </a:cubicBezTo>
                  <a:cubicBezTo>
                    <a:pt x="5361" y="11225"/>
                    <a:pt x="5085" y="11015"/>
                    <a:pt x="5344" y="10140"/>
                  </a:cubicBezTo>
                  <a:lnTo>
                    <a:pt x="12349" y="5482"/>
                  </a:lnTo>
                  <a:close/>
                  <a:moveTo>
                    <a:pt x="13017" y="7999"/>
                  </a:moveTo>
                  <a:cubicBezTo>
                    <a:pt x="13017" y="7999"/>
                    <a:pt x="14301" y="8153"/>
                    <a:pt x="13702" y="9113"/>
                  </a:cubicBezTo>
                  <a:lnTo>
                    <a:pt x="13685" y="9113"/>
                  </a:lnTo>
                  <a:cubicBezTo>
                    <a:pt x="13599" y="9232"/>
                    <a:pt x="8889" y="12641"/>
                    <a:pt x="8889" y="12641"/>
                  </a:cubicBezTo>
                  <a:cubicBezTo>
                    <a:pt x="8889" y="12641"/>
                    <a:pt x="8555" y="12816"/>
                    <a:pt x="8259" y="12816"/>
                  </a:cubicBezTo>
                  <a:cubicBezTo>
                    <a:pt x="7933" y="12816"/>
                    <a:pt x="7653" y="12604"/>
                    <a:pt x="7913" y="11716"/>
                  </a:cubicBezTo>
                  <a:lnTo>
                    <a:pt x="13017" y="7999"/>
                  </a:lnTo>
                  <a:close/>
                  <a:moveTo>
                    <a:pt x="20450" y="1"/>
                  </a:moveTo>
                  <a:lnTo>
                    <a:pt x="14592" y="4146"/>
                  </a:lnTo>
                  <a:cubicBezTo>
                    <a:pt x="14592" y="4146"/>
                    <a:pt x="10312" y="2873"/>
                    <a:pt x="8899" y="2873"/>
                  </a:cubicBezTo>
                  <a:cubicBezTo>
                    <a:pt x="8846" y="2873"/>
                    <a:pt x="8797" y="2875"/>
                    <a:pt x="8752" y="2878"/>
                  </a:cubicBezTo>
                  <a:cubicBezTo>
                    <a:pt x="7536" y="2998"/>
                    <a:pt x="1456" y="6663"/>
                    <a:pt x="737" y="7246"/>
                  </a:cubicBezTo>
                  <a:cubicBezTo>
                    <a:pt x="0" y="7811"/>
                    <a:pt x="5841" y="15775"/>
                    <a:pt x="6474" y="16443"/>
                  </a:cubicBezTo>
                  <a:cubicBezTo>
                    <a:pt x="6512" y="16482"/>
                    <a:pt x="6571" y="16500"/>
                    <a:pt x="6647" y="16500"/>
                  </a:cubicBezTo>
                  <a:cubicBezTo>
                    <a:pt x="7882" y="16500"/>
                    <a:pt x="13826" y="11695"/>
                    <a:pt x="14455" y="10808"/>
                  </a:cubicBezTo>
                  <a:cubicBezTo>
                    <a:pt x="15141" y="9866"/>
                    <a:pt x="16100" y="5841"/>
                    <a:pt x="16100" y="5841"/>
                  </a:cubicBezTo>
                  <a:lnTo>
                    <a:pt x="21683" y="1868"/>
                  </a:lnTo>
                  <a:lnTo>
                    <a:pt x="20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2"/>
            <p:cNvSpPr/>
            <p:nvPr/>
          </p:nvSpPr>
          <p:spPr>
            <a:xfrm>
              <a:off x="4006525" y="401175"/>
              <a:ext cx="538675" cy="392300"/>
            </a:xfrm>
            <a:custGeom>
              <a:rect b="b" l="l" r="r" t="t"/>
              <a:pathLst>
                <a:path extrusionOk="0" h="15692" w="21547">
                  <a:moveTo>
                    <a:pt x="17364" y="1421"/>
                  </a:moveTo>
                  <a:cubicBezTo>
                    <a:pt x="17712" y="1421"/>
                    <a:pt x="18083" y="1606"/>
                    <a:pt x="18378" y="2059"/>
                  </a:cubicBezTo>
                  <a:cubicBezTo>
                    <a:pt x="19008" y="3021"/>
                    <a:pt x="18220" y="3769"/>
                    <a:pt x="17435" y="3769"/>
                  </a:cubicBezTo>
                  <a:cubicBezTo>
                    <a:pt x="17046" y="3769"/>
                    <a:pt x="16658" y="3586"/>
                    <a:pt x="16442" y="3155"/>
                  </a:cubicBezTo>
                  <a:cubicBezTo>
                    <a:pt x="15987" y="2268"/>
                    <a:pt x="16621" y="1421"/>
                    <a:pt x="17364" y="1421"/>
                  </a:cubicBezTo>
                  <a:close/>
                  <a:moveTo>
                    <a:pt x="18664" y="1"/>
                  </a:moveTo>
                  <a:cubicBezTo>
                    <a:pt x="17066" y="1"/>
                    <a:pt x="0" y="12438"/>
                    <a:pt x="0" y="12438"/>
                  </a:cubicBezTo>
                  <a:lnTo>
                    <a:pt x="2038" y="15692"/>
                  </a:lnTo>
                  <a:cubicBezTo>
                    <a:pt x="2038" y="15692"/>
                    <a:pt x="17281" y="5844"/>
                    <a:pt x="19645" y="3600"/>
                  </a:cubicBezTo>
                  <a:cubicBezTo>
                    <a:pt x="21546" y="1785"/>
                    <a:pt x="20039" y="226"/>
                    <a:pt x="18703" y="3"/>
                  </a:cubicBezTo>
                  <a:cubicBezTo>
                    <a:pt x="18691" y="1"/>
                    <a:pt x="18678" y="1"/>
                    <a:pt x="186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8" name="Google Shape;1738;p22"/>
          <p:cNvGrpSpPr/>
          <p:nvPr/>
        </p:nvGrpSpPr>
        <p:grpSpPr>
          <a:xfrm>
            <a:off x="-228426" y="3298275"/>
            <a:ext cx="793487" cy="500055"/>
            <a:chOff x="4878725" y="3290775"/>
            <a:chExt cx="647850" cy="408275"/>
          </a:xfrm>
        </p:grpSpPr>
        <p:sp>
          <p:nvSpPr>
            <p:cNvPr id="1739" name="Google Shape;1739;p22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2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2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2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22"/>
          <p:cNvGrpSpPr/>
          <p:nvPr/>
        </p:nvGrpSpPr>
        <p:grpSpPr>
          <a:xfrm>
            <a:off x="8565224" y="2535636"/>
            <a:ext cx="895421" cy="926163"/>
            <a:chOff x="4791650" y="538625"/>
            <a:chExt cx="731075" cy="756175"/>
          </a:xfrm>
        </p:grpSpPr>
        <p:sp>
          <p:nvSpPr>
            <p:cNvPr id="1751" name="Google Shape;1751;p22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7" name="Google Shape;1757;p22"/>
          <p:cNvGrpSpPr/>
          <p:nvPr/>
        </p:nvGrpSpPr>
        <p:grpSpPr>
          <a:xfrm>
            <a:off x="477466" y="4572853"/>
            <a:ext cx="793462" cy="846748"/>
            <a:chOff x="3862225" y="4682025"/>
            <a:chExt cx="310650" cy="331525"/>
          </a:xfrm>
        </p:grpSpPr>
        <p:sp>
          <p:nvSpPr>
            <p:cNvPr id="1758" name="Google Shape;1758;p22"/>
            <p:cNvSpPr/>
            <p:nvPr/>
          </p:nvSpPr>
          <p:spPr>
            <a:xfrm>
              <a:off x="3863075" y="4785075"/>
              <a:ext cx="309800" cy="228475"/>
            </a:xfrm>
            <a:custGeom>
              <a:rect b="b" l="l" r="r" t="t"/>
              <a:pathLst>
                <a:path extrusionOk="0" h="9139" w="12392">
                  <a:moveTo>
                    <a:pt x="2272" y="0"/>
                  </a:moveTo>
                  <a:cubicBezTo>
                    <a:pt x="1765" y="0"/>
                    <a:pt x="1277" y="238"/>
                    <a:pt x="806" y="611"/>
                  </a:cubicBezTo>
                  <a:cubicBezTo>
                    <a:pt x="1" y="1262"/>
                    <a:pt x="823" y="2358"/>
                    <a:pt x="1542" y="3591"/>
                  </a:cubicBezTo>
                  <a:cubicBezTo>
                    <a:pt x="2227" y="4739"/>
                    <a:pt x="3118" y="5766"/>
                    <a:pt x="4163" y="6589"/>
                  </a:cubicBezTo>
                  <a:cubicBezTo>
                    <a:pt x="5173" y="7411"/>
                    <a:pt x="6886" y="8318"/>
                    <a:pt x="8239" y="8884"/>
                  </a:cubicBezTo>
                  <a:cubicBezTo>
                    <a:pt x="8661" y="9067"/>
                    <a:pt x="9209" y="9139"/>
                    <a:pt x="9766" y="9139"/>
                  </a:cubicBezTo>
                  <a:cubicBezTo>
                    <a:pt x="10974" y="9139"/>
                    <a:pt x="12227" y="8804"/>
                    <a:pt x="12332" y="8558"/>
                  </a:cubicBezTo>
                  <a:cubicBezTo>
                    <a:pt x="12392" y="8412"/>
                    <a:pt x="12246" y="8369"/>
                    <a:pt x="12019" y="8369"/>
                  </a:cubicBezTo>
                  <a:cubicBezTo>
                    <a:pt x="11694" y="8369"/>
                    <a:pt x="11202" y="8458"/>
                    <a:pt x="10919" y="8458"/>
                  </a:cubicBezTo>
                  <a:cubicBezTo>
                    <a:pt x="10891" y="8458"/>
                    <a:pt x="10865" y="8457"/>
                    <a:pt x="10842" y="8455"/>
                  </a:cubicBezTo>
                  <a:cubicBezTo>
                    <a:pt x="10397" y="8404"/>
                    <a:pt x="9318" y="7959"/>
                    <a:pt x="8770" y="7513"/>
                  </a:cubicBezTo>
                  <a:cubicBezTo>
                    <a:pt x="8222" y="7051"/>
                    <a:pt x="7965" y="6469"/>
                    <a:pt x="7365" y="5732"/>
                  </a:cubicBezTo>
                  <a:cubicBezTo>
                    <a:pt x="6749" y="4979"/>
                    <a:pt x="6372" y="4174"/>
                    <a:pt x="5858" y="3540"/>
                  </a:cubicBezTo>
                  <a:cubicBezTo>
                    <a:pt x="5362" y="2906"/>
                    <a:pt x="4385" y="1142"/>
                    <a:pt x="3443" y="440"/>
                  </a:cubicBezTo>
                  <a:cubicBezTo>
                    <a:pt x="3041" y="133"/>
                    <a:pt x="2651" y="0"/>
                    <a:pt x="2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2"/>
            <p:cNvSpPr/>
            <p:nvPr/>
          </p:nvSpPr>
          <p:spPr>
            <a:xfrm>
              <a:off x="3862225" y="4682025"/>
              <a:ext cx="97600" cy="137600"/>
            </a:xfrm>
            <a:custGeom>
              <a:rect b="b" l="l" r="r" t="t"/>
              <a:pathLst>
                <a:path extrusionOk="0" h="5504" w="3904">
                  <a:moveTo>
                    <a:pt x="110" y="0"/>
                  </a:moveTo>
                  <a:cubicBezTo>
                    <a:pt x="50" y="0"/>
                    <a:pt x="1" y="23"/>
                    <a:pt x="1" y="23"/>
                  </a:cubicBezTo>
                  <a:cubicBezTo>
                    <a:pt x="1" y="23"/>
                    <a:pt x="1" y="2387"/>
                    <a:pt x="103" y="2781"/>
                  </a:cubicBezTo>
                  <a:cubicBezTo>
                    <a:pt x="206" y="3175"/>
                    <a:pt x="977" y="3911"/>
                    <a:pt x="977" y="3911"/>
                  </a:cubicBezTo>
                  <a:cubicBezTo>
                    <a:pt x="977" y="3911"/>
                    <a:pt x="35" y="4476"/>
                    <a:pt x="412" y="5504"/>
                  </a:cubicBezTo>
                  <a:cubicBezTo>
                    <a:pt x="412" y="5504"/>
                    <a:pt x="1542" y="4733"/>
                    <a:pt x="2210" y="4665"/>
                  </a:cubicBezTo>
                  <a:cubicBezTo>
                    <a:pt x="2878" y="4596"/>
                    <a:pt x="3477" y="4562"/>
                    <a:pt x="3477" y="4562"/>
                  </a:cubicBezTo>
                  <a:cubicBezTo>
                    <a:pt x="3477" y="4562"/>
                    <a:pt x="3605" y="4586"/>
                    <a:pt x="3717" y="4586"/>
                  </a:cubicBezTo>
                  <a:cubicBezTo>
                    <a:pt x="3817" y="4586"/>
                    <a:pt x="3904" y="4566"/>
                    <a:pt x="3871" y="4493"/>
                  </a:cubicBezTo>
                  <a:cubicBezTo>
                    <a:pt x="3871" y="4493"/>
                    <a:pt x="3820" y="3911"/>
                    <a:pt x="2775" y="3791"/>
                  </a:cubicBezTo>
                  <a:cubicBezTo>
                    <a:pt x="2509" y="3760"/>
                    <a:pt x="2281" y="3749"/>
                    <a:pt x="2091" y="3749"/>
                  </a:cubicBezTo>
                  <a:cubicBezTo>
                    <a:pt x="1546" y="3749"/>
                    <a:pt x="1302" y="3843"/>
                    <a:pt x="1302" y="3843"/>
                  </a:cubicBezTo>
                  <a:cubicBezTo>
                    <a:pt x="994" y="3466"/>
                    <a:pt x="737" y="3072"/>
                    <a:pt x="497" y="2644"/>
                  </a:cubicBezTo>
                  <a:cubicBezTo>
                    <a:pt x="257" y="2147"/>
                    <a:pt x="343" y="674"/>
                    <a:pt x="326" y="280"/>
                  </a:cubicBezTo>
                  <a:cubicBezTo>
                    <a:pt x="306" y="48"/>
                    <a:pt x="196" y="0"/>
                    <a:pt x="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2"/>
            <p:cNvSpPr/>
            <p:nvPr/>
          </p:nvSpPr>
          <p:spPr>
            <a:xfrm>
              <a:off x="3969275" y="4897875"/>
              <a:ext cx="92500" cy="64875"/>
            </a:xfrm>
            <a:custGeom>
              <a:rect b="b" l="l" r="r" t="t"/>
              <a:pathLst>
                <a:path extrusionOk="0" h="2595" w="3700">
                  <a:moveTo>
                    <a:pt x="1045" y="1"/>
                  </a:moveTo>
                  <a:cubicBezTo>
                    <a:pt x="1023" y="1"/>
                    <a:pt x="1000" y="2"/>
                    <a:pt x="976" y="4"/>
                  </a:cubicBezTo>
                  <a:cubicBezTo>
                    <a:pt x="343" y="90"/>
                    <a:pt x="0" y="638"/>
                    <a:pt x="617" y="1289"/>
                  </a:cubicBezTo>
                  <a:cubicBezTo>
                    <a:pt x="1158" y="1829"/>
                    <a:pt x="2521" y="2595"/>
                    <a:pt x="3123" y="2595"/>
                  </a:cubicBezTo>
                  <a:cubicBezTo>
                    <a:pt x="3226" y="2595"/>
                    <a:pt x="3307" y="2572"/>
                    <a:pt x="3357" y="2522"/>
                  </a:cubicBezTo>
                  <a:cubicBezTo>
                    <a:pt x="3700" y="2196"/>
                    <a:pt x="2467" y="1683"/>
                    <a:pt x="2124" y="1272"/>
                  </a:cubicBezTo>
                  <a:cubicBezTo>
                    <a:pt x="1810" y="859"/>
                    <a:pt x="1640" y="1"/>
                    <a:pt x="10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2"/>
            <p:cNvSpPr/>
            <p:nvPr/>
          </p:nvSpPr>
          <p:spPr>
            <a:xfrm>
              <a:off x="3874025" y="4781275"/>
              <a:ext cx="48900" cy="29150"/>
            </a:xfrm>
            <a:custGeom>
              <a:rect b="b" l="l" r="r" t="t"/>
              <a:pathLst>
                <a:path extrusionOk="0" h="1166" w="1956">
                  <a:moveTo>
                    <a:pt x="1183" y="1"/>
                  </a:moveTo>
                  <a:cubicBezTo>
                    <a:pt x="1018" y="1"/>
                    <a:pt x="846" y="24"/>
                    <a:pt x="693" y="78"/>
                  </a:cubicBezTo>
                  <a:cubicBezTo>
                    <a:pt x="145" y="284"/>
                    <a:pt x="8" y="1123"/>
                    <a:pt x="8" y="1123"/>
                  </a:cubicBezTo>
                  <a:cubicBezTo>
                    <a:pt x="1" y="1153"/>
                    <a:pt x="8" y="1165"/>
                    <a:pt x="27" y="1165"/>
                  </a:cubicBezTo>
                  <a:cubicBezTo>
                    <a:pt x="138" y="1165"/>
                    <a:pt x="654" y="712"/>
                    <a:pt x="933" y="609"/>
                  </a:cubicBezTo>
                  <a:cubicBezTo>
                    <a:pt x="1275" y="506"/>
                    <a:pt x="1721" y="506"/>
                    <a:pt x="1858" y="301"/>
                  </a:cubicBezTo>
                  <a:cubicBezTo>
                    <a:pt x="1955" y="142"/>
                    <a:pt x="1592" y="1"/>
                    <a:pt x="1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2" name="Google Shape;1762;p22"/>
          <p:cNvGrpSpPr/>
          <p:nvPr/>
        </p:nvGrpSpPr>
        <p:grpSpPr>
          <a:xfrm>
            <a:off x="8650271" y="1289671"/>
            <a:ext cx="725327" cy="725970"/>
            <a:chOff x="1813400" y="1392650"/>
            <a:chExt cx="592200" cy="592725"/>
          </a:xfrm>
        </p:grpSpPr>
        <p:sp>
          <p:nvSpPr>
            <p:cNvPr id="1763" name="Google Shape;1763;p22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2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2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2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2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8" name="Google Shape;1768;p22"/>
          <p:cNvGrpSpPr/>
          <p:nvPr/>
        </p:nvGrpSpPr>
        <p:grpSpPr>
          <a:xfrm>
            <a:off x="8173550" y="-159875"/>
            <a:ext cx="970450" cy="929550"/>
            <a:chOff x="4644875" y="480450"/>
            <a:chExt cx="970450" cy="929550"/>
          </a:xfrm>
        </p:grpSpPr>
        <p:sp>
          <p:nvSpPr>
            <p:cNvPr id="1769" name="Google Shape;1769;p22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2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2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2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2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2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2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2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" name="Google Shape;1777;p22"/>
          <p:cNvGrpSpPr/>
          <p:nvPr/>
        </p:nvGrpSpPr>
        <p:grpSpPr>
          <a:xfrm>
            <a:off x="-174757" y="1899802"/>
            <a:ext cx="686150" cy="691650"/>
            <a:chOff x="2730425" y="489525"/>
            <a:chExt cx="686150" cy="691650"/>
          </a:xfrm>
        </p:grpSpPr>
        <p:sp>
          <p:nvSpPr>
            <p:cNvPr id="1778" name="Google Shape;1778;p22"/>
            <p:cNvSpPr/>
            <p:nvPr/>
          </p:nvSpPr>
          <p:spPr>
            <a:xfrm>
              <a:off x="2730425" y="539825"/>
              <a:ext cx="686150" cy="641350"/>
            </a:xfrm>
            <a:custGeom>
              <a:rect b="b" l="l" r="r" t="t"/>
              <a:pathLst>
                <a:path extrusionOk="0" h="25654" w="27446">
                  <a:moveTo>
                    <a:pt x="18239" y="1"/>
                  </a:moveTo>
                  <a:cubicBezTo>
                    <a:pt x="17801" y="1"/>
                    <a:pt x="17351" y="55"/>
                    <a:pt x="16892" y="168"/>
                  </a:cubicBezTo>
                  <a:cubicBezTo>
                    <a:pt x="13866" y="916"/>
                    <a:pt x="12456" y="3160"/>
                    <a:pt x="9108" y="4485"/>
                  </a:cubicBezTo>
                  <a:cubicBezTo>
                    <a:pt x="5760" y="5811"/>
                    <a:pt x="117" y="6202"/>
                    <a:pt x="49" y="12881"/>
                  </a:cubicBezTo>
                  <a:cubicBezTo>
                    <a:pt x="0" y="19322"/>
                    <a:pt x="8803" y="25653"/>
                    <a:pt x="13089" y="25653"/>
                  </a:cubicBezTo>
                  <a:cubicBezTo>
                    <a:pt x="13247" y="25653"/>
                    <a:pt x="13398" y="25645"/>
                    <a:pt x="13544" y="25627"/>
                  </a:cubicBezTo>
                  <a:cubicBezTo>
                    <a:pt x="17163" y="25185"/>
                    <a:pt x="17928" y="21735"/>
                    <a:pt x="17928" y="21735"/>
                  </a:cubicBezTo>
                  <a:cubicBezTo>
                    <a:pt x="17928" y="21735"/>
                    <a:pt x="18352" y="22074"/>
                    <a:pt x="19468" y="22074"/>
                  </a:cubicBezTo>
                  <a:cubicBezTo>
                    <a:pt x="20156" y="22074"/>
                    <a:pt x="21106" y="21946"/>
                    <a:pt x="22381" y="21531"/>
                  </a:cubicBezTo>
                  <a:cubicBezTo>
                    <a:pt x="25712" y="20444"/>
                    <a:pt x="27446" y="14852"/>
                    <a:pt x="26001" y="9006"/>
                  </a:cubicBezTo>
                  <a:cubicBezTo>
                    <a:pt x="24727" y="3772"/>
                    <a:pt x="21881" y="1"/>
                    <a:pt x="18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2"/>
            <p:cNvSpPr/>
            <p:nvPr/>
          </p:nvSpPr>
          <p:spPr>
            <a:xfrm>
              <a:off x="2899475" y="600950"/>
              <a:ext cx="147450" cy="94700"/>
            </a:xfrm>
            <a:custGeom>
              <a:rect b="b" l="l" r="r" t="t"/>
              <a:pathLst>
                <a:path extrusionOk="0" h="3788" w="5898">
                  <a:moveTo>
                    <a:pt x="5898" y="1"/>
                  </a:moveTo>
                  <a:cubicBezTo>
                    <a:pt x="4810" y="834"/>
                    <a:pt x="3603" y="1513"/>
                    <a:pt x="2346" y="2040"/>
                  </a:cubicBezTo>
                  <a:cubicBezTo>
                    <a:pt x="1632" y="2329"/>
                    <a:pt x="833" y="2567"/>
                    <a:pt x="0" y="2822"/>
                  </a:cubicBezTo>
                  <a:cubicBezTo>
                    <a:pt x="1039" y="3194"/>
                    <a:pt x="2859" y="3788"/>
                    <a:pt x="3867" y="3788"/>
                  </a:cubicBezTo>
                  <a:cubicBezTo>
                    <a:pt x="4196" y="3788"/>
                    <a:pt x="4438" y="3724"/>
                    <a:pt x="4538" y="3570"/>
                  </a:cubicBezTo>
                  <a:cubicBezTo>
                    <a:pt x="5167" y="2465"/>
                    <a:pt x="5626" y="1258"/>
                    <a:pt x="5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2"/>
            <p:cNvSpPr/>
            <p:nvPr/>
          </p:nvSpPr>
          <p:spPr>
            <a:xfrm>
              <a:off x="2903300" y="489525"/>
              <a:ext cx="98675" cy="185800"/>
            </a:xfrm>
            <a:custGeom>
              <a:rect b="b" l="l" r="r" t="t"/>
              <a:pathLst>
                <a:path extrusionOk="0" h="7432" w="3947">
                  <a:moveTo>
                    <a:pt x="1813" y="1"/>
                  </a:moveTo>
                  <a:cubicBezTo>
                    <a:pt x="1481" y="1"/>
                    <a:pt x="1167" y="59"/>
                    <a:pt x="935" y="192"/>
                  </a:cubicBezTo>
                  <a:cubicBezTo>
                    <a:pt x="0" y="702"/>
                    <a:pt x="952" y="1671"/>
                    <a:pt x="952" y="1671"/>
                  </a:cubicBezTo>
                  <a:cubicBezTo>
                    <a:pt x="816" y="2979"/>
                    <a:pt x="2822" y="7279"/>
                    <a:pt x="3043" y="7432"/>
                  </a:cubicBezTo>
                  <a:lnTo>
                    <a:pt x="3620" y="7058"/>
                  </a:lnTo>
                  <a:cubicBezTo>
                    <a:pt x="2635" y="5461"/>
                    <a:pt x="2295" y="3115"/>
                    <a:pt x="2448" y="2554"/>
                  </a:cubicBezTo>
                  <a:cubicBezTo>
                    <a:pt x="2601" y="1977"/>
                    <a:pt x="3145" y="1892"/>
                    <a:pt x="3603" y="1110"/>
                  </a:cubicBezTo>
                  <a:cubicBezTo>
                    <a:pt x="3946" y="513"/>
                    <a:pt x="2798" y="1"/>
                    <a:pt x="1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2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2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2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2"/>
            <p:cNvSpPr/>
            <p:nvPr/>
          </p:nvSpPr>
          <p:spPr>
            <a:xfrm>
              <a:off x="3000375" y="804525"/>
              <a:ext cx="62675" cy="65825"/>
            </a:xfrm>
            <a:custGeom>
              <a:rect b="b" l="l" r="r" t="t"/>
              <a:pathLst>
                <a:path extrusionOk="0" h="2633" w="2507">
                  <a:moveTo>
                    <a:pt x="1475" y="1"/>
                  </a:moveTo>
                  <a:cubicBezTo>
                    <a:pt x="1418" y="1"/>
                    <a:pt x="1359" y="27"/>
                    <a:pt x="1301" y="83"/>
                  </a:cubicBezTo>
                  <a:cubicBezTo>
                    <a:pt x="1165" y="219"/>
                    <a:pt x="0" y="2633"/>
                    <a:pt x="1287" y="2633"/>
                  </a:cubicBezTo>
                  <a:cubicBezTo>
                    <a:pt x="1292" y="2633"/>
                    <a:pt x="1296" y="2633"/>
                    <a:pt x="1301" y="2633"/>
                  </a:cubicBezTo>
                  <a:cubicBezTo>
                    <a:pt x="2507" y="2617"/>
                    <a:pt x="2053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22"/>
            <p:cNvSpPr/>
            <p:nvPr/>
          </p:nvSpPr>
          <p:spPr>
            <a:xfrm>
              <a:off x="3075375" y="783600"/>
              <a:ext cx="66175" cy="54800"/>
            </a:xfrm>
            <a:custGeom>
              <a:rect b="b" l="l" r="r" t="t"/>
              <a:pathLst>
                <a:path extrusionOk="0" h="2192" w="2647">
                  <a:moveTo>
                    <a:pt x="251" y="1"/>
                  </a:moveTo>
                  <a:cubicBezTo>
                    <a:pt x="101" y="1"/>
                    <a:pt x="4" y="72"/>
                    <a:pt x="0" y="241"/>
                  </a:cubicBezTo>
                  <a:cubicBezTo>
                    <a:pt x="0" y="373"/>
                    <a:pt x="685" y="2192"/>
                    <a:pt x="1485" y="2192"/>
                  </a:cubicBezTo>
                  <a:cubicBezTo>
                    <a:pt x="1611" y="2192"/>
                    <a:pt x="1740" y="2146"/>
                    <a:pt x="1870" y="2042"/>
                  </a:cubicBezTo>
                  <a:cubicBezTo>
                    <a:pt x="2647" y="1418"/>
                    <a:pt x="92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2"/>
            <p:cNvSpPr/>
            <p:nvPr/>
          </p:nvSpPr>
          <p:spPr>
            <a:xfrm>
              <a:off x="3043075" y="775575"/>
              <a:ext cx="75125" cy="106575"/>
            </a:xfrm>
            <a:custGeom>
              <a:rect b="b" l="l" r="r" t="t"/>
              <a:pathLst>
                <a:path extrusionOk="0" h="4263" w="3005">
                  <a:moveTo>
                    <a:pt x="9" y="1"/>
                  </a:moveTo>
                  <a:cubicBezTo>
                    <a:pt x="6" y="1"/>
                    <a:pt x="3" y="1"/>
                    <a:pt x="1" y="1"/>
                  </a:cubicBezTo>
                  <a:cubicBezTo>
                    <a:pt x="1" y="1"/>
                    <a:pt x="1038" y="4263"/>
                    <a:pt x="1969" y="4263"/>
                  </a:cubicBezTo>
                  <a:cubicBezTo>
                    <a:pt x="1998" y="4263"/>
                    <a:pt x="2028" y="4259"/>
                    <a:pt x="2057" y="4250"/>
                  </a:cubicBezTo>
                  <a:cubicBezTo>
                    <a:pt x="3005" y="3962"/>
                    <a:pt x="633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7" name="Google Shape;1787;p22"/>
          <p:cNvGrpSpPr/>
          <p:nvPr/>
        </p:nvGrpSpPr>
        <p:grpSpPr>
          <a:xfrm>
            <a:off x="8414188" y="3981795"/>
            <a:ext cx="1197492" cy="887359"/>
            <a:chOff x="4882375" y="2533975"/>
            <a:chExt cx="1025250" cy="759725"/>
          </a:xfrm>
        </p:grpSpPr>
        <p:sp>
          <p:nvSpPr>
            <p:cNvPr id="1788" name="Google Shape;1788;p22"/>
            <p:cNvSpPr/>
            <p:nvPr/>
          </p:nvSpPr>
          <p:spPr>
            <a:xfrm>
              <a:off x="4932100" y="2552500"/>
              <a:ext cx="916050" cy="647475"/>
            </a:xfrm>
            <a:custGeom>
              <a:rect b="b" l="l" r="r" t="t"/>
              <a:pathLst>
                <a:path extrusionOk="0" h="25899" w="36642">
                  <a:moveTo>
                    <a:pt x="32394" y="1"/>
                  </a:moveTo>
                  <a:cubicBezTo>
                    <a:pt x="32037" y="1"/>
                    <a:pt x="31592" y="59"/>
                    <a:pt x="30965" y="150"/>
                  </a:cubicBezTo>
                  <a:cubicBezTo>
                    <a:pt x="29096" y="405"/>
                    <a:pt x="27651" y="1153"/>
                    <a:pt x="26546" y="1442"/>
                  </a:cubicBezTo>
                  <a:cubicBezTo>
                    <a:pt x="25459" y="1714"/>
                    <a:pt x="24728" y="2139"/>
                    <a:pt x="23521" y="2870"/>
                  </a:cubicBezTo>
                  <a:cubicBezTo>
                    <a:pt x="22689" y="3397"/>
                    <a:pt x="21822" y="3889"/>
                    <a:pt x="20938" y="4331"/>
                  </a:cubicBezTo>
                  <a:cubicBezTo>
                    <a:pt x="19867" y="4858"/>
                    <a:pt x="18661" y="5742"/>
                    <a:pt x="17488" y="6405"/>
                  </a:cubicBezTo>
                  <a:cubicBezTo>
                    <a:pt x="16298" y="7067"/>
                    <a:pt x="16213" y="7611"/>
                    <a:pt x="15279" y="8410"/>
                  </a:cubicBezTo>
                  <a:cubicBezTo>
                    <a:pt x="14344" y="9209"/>
                    <a:pt x="14701" y="8886"/>
                    <a:pt x="13392" y="9804"/>
                  </a:cubicBezTo>
                  <a:cubicBezTo>
                    <a:pt x="12084" y="10704"/>
                    <a:pt x="12152" y="11112"/>
                    <a:pt x="10928" y="12251"/>
                  </a:cubicBezTo>
                  <a:cubicBezTo>
                    <a:pt x="9687" y="13390"/>
                    <a:pt x="8974" y="13560"/>
                    <a:pt x="7682" y="14562"/>
                  </a:cubicBezTo>
                  <a:cubicBezTo>
                    <a:pt x="6407" y="15548"/>
                    <a:pt x="5914" y="15956"/>
                    <a:pt x="5031" y="16891"/>
                  </a:cubicBezTo>
                  <a:cubicBezTo>
                    <a:pt x="4130" y="17842"/>
                    <a:pt x="4045" y="17859"/>
                    <a:pt x="3331" y="18692"/>
                  </a:cubicBezTo>
                  <a:cubicBezTo>
                    <a:pt x="2600" y="19525"/>
                    <a:pt x="1921" y="19627"/>
                    <a:pt x="1258" y="20511"/>
                  </a:cubicBezTo>
                  <a:cubicBezTo>
                    <a:pt x="612" y="21377"/>
                    <a:pt x="0" y="22924"/>
                    <a:pt x="51" y="23077"/>
                  </a:cubicBezTo>
                  <a:lnTo>
                    <a:pt x="1326" y="25898"/>
                  </a:lnTo>
                  <a:cubicBezTo>
                    <a:pt x="1326" y="25898"/>
                    <a:pt x="1367" y="25899"/>
                    <a:pt x="1445" y="25899"/>
                  </a:cubicBezTo>
                  <a:cubicBezTo>
                    <a:pt x="2137" y="25899"/>
                    <a:pt x="5734" y="25844"/>
                    <a:pt x="9262" y="24759"/>
                  </a:cubicBezTo>
                  <a:cubicBezTo>
                    <a:pt x="13205" y="23570"/>
                    <a:pt x="16451" y="21139"/>
                    <a:pt x="20819" y="18539"/>
                  </a:cubicBezTo>
                  <a:cubicBezTo>
                    <a:pt x="25187" y="15922"/>
                    <a:pt x="25459" y="14613"/>
                    <a:pt x="28416" y="12234"/>
                  </a:cubicBezTo>
                  <a:cubicBezTo>
                    <a:pt x="31373" y="9838"/>
                    <a:pt x="34500" y="6541"/>
                    <a:pt x="35571" y="4671"/>
                  </a:cubicBezTo>
                  <a:cubicBezTo>
                    <a:pt x="36642" y="2802"/>
                    <a:pt x="35333" y="1884"/>
                    <a:pt x="34211" y="898"/>
                  </a:cubicBezTo>
                  <a:cubicBezTo>
                    <a:pt x="33466" y="232"/>
                    <a:pt x="33103" y="1"/>
                    <a:pt x="32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2"/>
            <p:cNvSpPr/>
            <p:nvPr/>
          </p:nvSpPr>
          <p:spPr>
            <a:xfrm>
              <a:off x="4882375" y="2533975"/>
              <a:ext cx="1025250" cy="759725"/>
            </a:xfrm>
            <a:custGeom>
              <a:rect b="b" l="l" r="r" t="t"/>
              <a:pathLst>
                <a:path extrusionOk="0" h="30389" w="41010">
                  <a:moveTo>
                    <a:pt x="35468" y="1"/>
                  </a:moveTo>
                  <a:cubicBezTo>
                    <a:pt x="34512" y="1"/>
                    <a:pt x="33501" y="220"/>
                    <a:pt x="32546" y="484"/>
                  </a:cubicBezTo>
                  <a:cubicBezTo>
                    <a:pt x="33056" y="942"/>
                    <a:pt x="33532" y="1435"/>
                    <a:pt x="33991" y="1945"/>
                  </a:cubicBezTo>
                  <a:cubicBezTo>
                    <a:pt x="35232" y="3441"/>
                    <a:pt x="36625" y="5157"/>
                    <a:pt x="34977" y="5378"/>
                  </a:cubicBezTo>
                  <a:cubicBezTo>
                    <a:pt x="34903" y="5388"/>
                    <a:pt x="34828" y="5393"/>
                    <a:pt x="34751" y="5393"/>
                  </a:cubicBezTo>
                  <a:cubicBezTo>
                    <a:pt x="33091" y="5393"/>
                    <a:pt x="30724" y="3191"/>
                    <a:pt x="29164" y="2557"/>
                  </a:cubicBezTo>
                  <a:cubicBezTo>
                    <a:pt x="28773" y="2404"/>
                    <a:pt x="28315" y="2217"/>
                    <a:pt x="27822" y="2013"/>
                  </a:cubicBezTo>
                  <a:cubicBezTo>
                    <a:pt x="26955" y="2370"/>
                    <a:pt x="26054" y="2761"/>
                    <a:pt x="25170" y="3186"/>
                  </a:cubicBezTo>
                  <a:cubicBezTo>
                    <a:pt x="26870" y="4172"/>
                    <a:pt x="28790" y="4970"/>
                    <a:pt x="29810" y="6313"/>
                  </a:cubicBezTo>
                  <a:cubicBezTo>
                    <a:pt x="30881" y="7707"/>
                    <a:pt x="32104" y="10052"/>
                    <a:pt x="31085" y="10290"/>
                  </a:cubicBezTo>
                  <a:cubicBezTo>
                    <a:pt x="31027" y="10302"/>
                    <a:pt x="30966" y="10308"/>
                    <a:pt x="30902" y="10308"/>
                  </a:cubicBezTo>
                  <a:cubicBezTo>
                    <a:pt x="29839" y="10308"/>
                    <a:pt x="27831" y="8659"/>
                    <a:pt x="25748" y="7554"/>
                  </a:cubicBezTo>
                  <a:cubicBezTo>
                    <a:pt x="23590" y="6398"/>
                    <a:pt x="22621" y="5837"/>
                    <a:pt x="20871" y="5599"/>
                  </a:cubicBezTo>
                  <a:cubicBezTo>
                    <a:pt x="19919" y="6279"/>
                    <a:pt x="19001" y="7027"/>
                    <a:pt x="18134" y="7825"/>
                  </a:cubicBezTo>
                  <a:cubicBezTo>
                    <a:pt x="18389" y="7910"/>
                    <a:pt x="18678" y="8012"/>
                    <a:pt x="18967" y="8114"/>
                  </a:cubicBezTo>
                  <a:cubicBezTo>
                    <a:pt x="21941" y="9134"/>
                    <a:pt x="22553" y="10239"/>
                    <a:pt x="23743" y="11581"/>
                  </a:cubicBezTo>
                  <a:cubicBezTo>
                    <a:pt x="24950" y="12941"/>
                    <a:pt x="26564" y="15167"/>
                    <a:pt x="25663" y="16238"/>
                  </a:cubicBezTo>
                  <a:cubicBezTo>
                    <a:pt x="25499" y="16430"/>
                    <a:pt x="25288" y="16513"/>
                    <a:pt x="25037" y="16513"/>
                  </a:cubicBezTo>
                  <a:cubicBezTo>
                    <a:pt x="23906" y="16513"/>
                    <a:pt x="21961" y="14833"/>
                    <a:pt x="19834" y="13791"/>
                  </a:cubicBezTo>
                  <a:cubicBezTo>
                    <a:pt x="17217" y="12499"/>
                    <a:pt x="17999" y="13196"/>
                    <a:pt x="14973" y="12193"/>
                  </a:cubicBezTo>
                  <a:cubicBezTo>
                    <a:pt x="14498" y="12023"/>
                    <a:pt x="14090" y="11887"/>
                    <a:pt x="13733" y="11751"/>
                  </a:cubicBezTo>
                  <a:cubicBezTo>
                    <a:pt x="13206" y="12176"/>
                    <a:pt x="12679" y="12584"/>
                    <a:pt x="12084" y="13060"/>
                  </a:cubicBezTo>
                  <a:cubicBezTo>
                    <a:pt x="11081" y="13876"/>
                    <a:pt x="9671" y="14827"/>
                    <a:pt x="8430" y="15779"/>
                  </a:cubicBezTo>
                  <a:cubicBezTo>
                    <a:pt x="8532" y="15782"/>
                    <a:pt x="8635" y="15783"/>
                    <a:pt x="8740" y="15783"/>
                  </a:cubicBezTo>
                  <a:cubicBezTo>
                    <a:pt x="9296" y="15783"/>
                    <a:pt x="9897" y="15748"/>
                    <a:pt x="10502" y="15748"/>
                  </a:cubicBezTo>
                  <a:cubicBezTo>
                    <a:pt x="11065" y="15748"/>
                    <a:pt x="11632" y="15779"/>
                    <a:pt x="12169" y="15898"/>
                  </a:cubicBezTo>
                  <a:cubicBezTo>
                    <a:pt x="14481" y="16425"/>
                    <a:pt x="18202" y="17853"/>
                    <a:pt x="17200" y="19960"/>
                  </a:cubicBezTo>
                  <a:cubicBezTo>
                    <a:pt x="16897" y="20592"/>
                    <a:pt x="16555" y="20823"/>
                    <a:pt x="16140" y="20823"/>
                  </a:cubicBezTo>
                  <a:cubicBezTo>
                    <a:pt x="15182" y="20823"/>
                    <a:pt x="13834" y="19592"/>
                    <a:pt x="11676" y="19212"/>
                  </a:cubicBezTo>
                  <a:cubicBezTo>
                    <a:pt x="8566" y="18651"/>
                    <a:pt x="8906" y="18838"/>
                    <a:pt x="7207" y="18702"/>
                  </a:cubicBezTo>
                  <a:cubicBezTo>
                    <a:pt x="6697" y="18634"/>
                    <a:pt x="6187" y="18515"/>
                    <a:pt x="5677" y="18345"/>
                  </a:cubicBezTo>
                  <a:cubicBezTo>
                    <a:pt x="5116" y="18872"/>
                    <a:pt x="4453" y="19484"/>
                    <a:pt x="3808" y="20147"/>
                  </a:cubicBezTo>
                  <a:cubicBezTo>
                    <a:pt x="4521" y="20504"/>
                    <a:pt x="5354" y="20878"/>
                    <a:pt x="5932" y="21303"/>
                  </a:cubicBezTo>
                  <a:cubicBezTo>
                    <a:pt x="7411" y="22441"/>
                    <a:pt x="9909" y="22883"/>
                    <a:pt x="10045" y="24702"/>
                  </a:cubicBezTo>
                  <a:cubicBezTo>
                    <a:pt x="10089" y="25382"/>
                    <a:pt x="9755" y="25623"/>
                    <a:pt x="9241" y="25623"/>
                  </a:cubicBezTo>
                  <a:cubicBezTo>
                    <a:pt x="8368" y="25623"/>
                    <a:pt x="6975" y="24926"/>
                    <a:pt x="6034" y="24498"/>
                  </a:cubicBezTo>
                  <a:cubicBezTo>
                    <a:pt x="4538" y="23801"/>
                    <a:pt x="4266" y="23614"/>
                    <a:pt x="3162" y="22373"/>
                  </a:cubicBezTo>
                  <a:cubicBezTo>
                    <a:pt x="2941" y="22101"/>
                    <a:pt x="2737" y="21829"/>
                    <a:pt x="2550" y="21524"/>
                  </a:cubicBezTo>
                  <a:cubicBezTo>
                    <a:pt x="2227" y="21914"/>
                    <a:pt x="1938" y="22322"/>
                    <a:pt x="1666" y="22747"/>
                  </a:cubicBezTo>
                  <a:cubicBezTo>
                    <a:pt x="1411" y="23138"/>
                    <a:pt x="1207" y="23563"/>
                    <a:pt x="1020" y="24022"/>
                  </a:cubicBezTo>
                  <a:cubicBezTo>
                    <a:pt x="1" y="26758"/>
                    <a:pt x="1972" y="29460"/>
                    <a:pt x="1972" y="29460"/>
                  </a:cubicBezTo>
                  <a:cubicBezTo>
                    <a:pt x="2376" y="30112"/>
                    <a:pt x="2869" y="30389"/>
                    <a:pt x="3622" y="30389"/>
                  </a:cubicBezTo>
                  <a:cubicBezTo>
                    <a:pt x="4676" y="30389"/>
                    <a:pt x="6241" y="29848"/>
                    <a:pt x="8787" y="29035"/>
                  </a:cubicBezTo>
                  <a:cubicBezTo>
                    <a:pt x="13155" y="27642"/>
                    <a:pt x="17047" y="24872"/>
                    <a:pt x="21873" y="22390"/>
                  </a:cubicBezTo>
                  <a:cubicBezTo>
                    <a:pt x="26700" y="19926"/>
                    <a:pt x="28060" y="17071"/>
                    <a:pt x="31561" y="14216"/>
                  </a:cubicBezTo>
                  <a:cubicBezTo>
                    <a:pt x="35045" y="11360"/>
                    <a:pt x="34892" y="11055"/>
                    <a:pt x="37951" y="8182"/>
                  </a:cubicBezTo>
                  <a:cubicBezTo>
                    <a:pt x="41010" y="5327"/>
                    <a:pt x="40296" y="2897"/>
                    <a:pt x="38206" y="959"/>
                  </a:cubicBezTo>
                  <a:cubicBezTo>
                    <a:pt x="37443" y="250"/>
                    <a:pt x="36486" y="1"/>
                    <a:pt x="3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0" name="Google Shape;1790;p22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791" name="Google Shape;1791;p22"/>
          <p:cNvSpPr txBox="1"/>
          <p:nvPr>
            <p:ph idx="1" type="body"/>
          </p:nvPr>
        </p:nvSpPr>
        <p:spPr>
          <a:xfrm>
            <a:off x="720000" y="1299700"/>
            <a:ext cx="3096300" cy="3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_1_1_1_1_1_1_1"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23"/>
          <p:cNvSpPr/>
          <p:nvPr/>
        </p:nvSpPr>
        <p:spPr>
          <a:xfrm>
            <a:off x="0" y="-709678"/>
            <a:ext cx="6501357" cy="8977085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4" name="Google Shape;1794;p23"/>
          <p:cNvGrpSpPr/>
          <p:nvPr/>
        </p:nvGrpSpPr>
        <p:grpSpPr>
          <a:xfrm>
            <a:off x="157116" y="74732"/>
            <a:ext cx="970450" cy="929550"/>
            <a:chOff x="4644875" y="480450"/>
            <a:chExt cx="970450" cy="929550"/>
          </a:xfrm>
        </p:grpSpPr>
        <p:sp>
          <p:nvSpPr>
            <p:cNvPr id="1795" name="Google Shape;1795;p23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3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3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3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3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3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3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3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23"/>
          <p:cNvGrpSpPr/>
          <p:nvPr/>
        </p:nvGrpSpPr>
        <p:grpSpPr>
          <a:xfrm flipH="1">
            <a:off x="8876521" y="2571549"/>
            <a:ext cx="457429" cy="570580"/>
            <a:chOff x="2950525" y="4361225"/>
            <a:chExt cx="324625" cy="404925"/>
          </a:xfrm>
        </p:grpSpPr>
        <p:sp>
          <p:nvSpPr>
            <p:cNvPr id="1804" name="Google Shape;1804;p23"/>
            <p:cNvSpPr/>
            <p:nvPr/>
          </p:nvSpPr>
          <p:spPr>
            <a:xfrm>
              <a:off x="3029350" y="4562650"/>
              <a:ext cx="245800" cy="203500"/>
            </a:xfrm>
            <a:custGeom>
              <a:rect b="b" l="l" r="r" t="t"/>
              <a:pathLst>
                <a:path extrusionOk="0" h="8140" w="9832">
                  <a:moveTo>
                    <a:pt x="5893" y="0"/>
                  </a:moveTo>
                  <a:cubicBezTo>
                    <a:pt x="5454" y="0"/>
                    <a:pt x="5000" y="103"/>
                    <a:pt x="4544" y="335"/>
                  </a:cubicBezTo>
                  <a:lnTo>
                    <a:pt x="3150" y="1508"/>
                  </a:lnTo>
                  <a:cubicBezTo>
                    <a:pt x="3150" y="1508"/>
                    <a:pt x="3148" y="1508"/>
                    <a:pt x="3143" y="1508"/>
                  </a:cubicBezTo>
                  <a:cubicBezTo>
                    <a:pt x="3016" y="1508"/>
                    <a:pt x="1125" y="1540"/>
                    <a:pt x="567" y="3412"/>
                  </a:cubicBezTo>
                  <a:cubicBezTo>
                    <a:pt x="0" y="5294"/>
                    <a:pt x="1426" y="8140"/>
                    <a:pt x="4412" y="8140"/>
                  </a:cubicBezTo>
                  <a:cubicBezTo>
                    <a:pt x="4472" y="8140"/>
                    <a:pt x="4533" y="8139"/>
                    <a:pt x="4595" y="8136"/>
                  </a:cubicBezTo>
                  <a:cubicBezTo>
                    <a:pt x="7722" y="8000"/>
                    <a:pt x="9659" y="6182"/>
                    <a:pt x="9761" y="4159"/>
                  </a:cubicBezTo>
                  <a:cubicBezTo>
                    <a:pt x="9832" y="2479"/>
                    <a:pt x="8048" y="0"/>
                    <a:pt x="5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3"/>
            <p:cNvSpPr/>
            <p:nvPr/>
          </p:nvSpPr>
          <p:spPr>
            <a:xfrm>
              <a:off x="3047075" y="4573000"/>
              <a:ext cx="226275" cy="161625"/>
            </a:xfrm>
            <a:custGeom>
              <a:rect b="b" l="l" r="r" t="t"/>
              <a:pathLst>
                <a:path extrusionOk="0" h="6465" w="9051">
                  <a:moveTo>
                    <a:pt x="5226" y="1"/>
                  </a:moveTo>
                  <a:cubicBezTo>
                    <a:pt x="5182" y="1"/>
                    <a:pt x="5137" y="3"/>
                    <a:pt x="5092" y="6"/>
                  </a:cubicBezTo>
                  <a:cubicBezTo>
                    <a:pt x="3308" y="142"/>
                    <a:pt x="3750" y="1740"/>
                    <a:pt x="2781" y="1774"/>
                  </a:cubicBezTo>
                  <a:cubicBezTo>
                    <a:pt x="1812" y="1791"/>
                    <a:pt x="521" y="1825"/>
                    <a:pt x="215" y="3439"/>
                  </a:cubicBezTo>
                  <a:cubicBezTo>
                    <a:pt x="1" y="4569"/>
                    <a:pt x="1326" y="6464"/>
                    <a:pt x="3358" y="6464"/>
                  </a:cubicBezTo>
                  <a:cubicBezTo>
                    <a:pt x="4230" y="6464"/>
                    <a:pt x="5232" y="6115"/>
                    <a:pt x="6299" y="5207"/>
                  </a:cubicBezTo>
                  <a:cubicBezTo>
                    <a:pt x="9050" y="2903"/>
                    <a:pt x="7001" y="1"/>
                    <a:pt x="5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3"/>
            <p:cNvSpPr/>
            <p:nvPr/>
          </p:nvSpPr>
          <p:spPr>
            <a:xfrm>
              <a:off x="2950525" y="4361225"/>
              <a:ext cx="176275" cy="256125"/>
            </a:xfrm>
            <a:custGeom>
              <a:rect b="b" l="l" r="r" t="t"/>
              <a:pathLst>
                <a:path extrusionOk="0" h="10245" w="7051">
                  <a:moveTo>
                    <a:pt x="1063" y="1"/>
                  </a:moveTo>
                  <a:cubicBezTo>
                    <a:pt x="516" y="1"/>
                    <a:pt x="0" y="1394"/>
                    <a:pt x="355" y="1764"/>
                  </a:cubicBezTo>
                  <a:cubicBezTo>
                    <a:pt x="478" y="1882"/>
                    <a:pt x="624" y="1922"/>
                    <a:pt x="767" y="1922"/>
                  </a:cubicBezTo>
                  <a:cubicBezTo>
                    <a:pt x="1079" y="1922"/>
                    <a:pt x="1374" y="1730"/>
                    <a:pt x="1374" y="1730"/>
                  </a:cubicBezTo>
                  <a:cubicBezTo>
                    <a:pt x="1374" y="1730"/>
                    <a:pt x="5453" y="2461"/>
                    <a:pt x="6626" y="10245"/>
                  </a:cubicBezTo>
                  <a:lnTo>
                    <a:pt x="7051" y="10109"/>
                  </a:lnTo>
                  <a:cubicBezTo>
                    <a:pt x="7051" y="10109"/>
                    <a:pt x="6099" y="3005"/>
                    <a:pt x="1578" y="1254"/>
                  </a:cubicBezTo>
                  <a:cubicBezTo>
                    <a:pt x="1578" y="1254"/>
                    <a:pt x="1731" y="201"/>
                    <a:pt x="1154" y="14"/>
                  </a:cubicBezTo>
                  <a:cubicBezTo>
                    <a:pt x="1123" y="5"/>
                    <a:pt x="1093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23"/>
          <p:cNvGrpSpPr/>
          <p:nvPr/>
        </p:nvGrpSpPr>
        <p:grpSpPr>
          <a:xfrm flipH="1">
            <a:off x="-395935" y="1539701"/>
            <a:ext cx="800900" cy="598575"/>
            <a:chOff x="4829400" y="3625075"/>
            <a:chExt cx="800900" cy="598575"/>
          </a:xfrm>
        </p:grpSpPr>
        <p:sp>
          <p:nvSpPr>
            <p:cNvPr id="1808" name="Google Shape;1808;p23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3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3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3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3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3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3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3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3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3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3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9" name="Google Shape;1819;p23"/>
          <p:cNvGrpSpPr/>
          <p:nvPr/>
        </p:nvGrpSpPr>
        <p:grpSpPr>
          <a:xfrm flipH="1">
            <a:off x="2258980" y="4415431"/>
            <a:ext cx="1197445" cy="881276"/>
            <a:chOff x="3544875" y="238025"/>
            <a:chExt cx="1058375" cy="778925"/>
          </a:xfrm>
        </p:grpSpPr>
        <p:sp>
          <p:nvSpPr>
            <p:cNvPr id="1820" name="Google Shape;1820;p23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3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3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3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3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3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3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3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3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3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3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1" name="Google Shape;1831;p23"/>
          <p:cNvGrpSpPr/>
          <p:nvPr/>
        </p:nvGrpSpPr>
        <p:grpSpPr>
          <a:xfrm flipH="1">
            <a:off x="428159" y="4171015"/>
            <a:ext cx="588450" cy="570600"/>
            <a:chOff x="3294600" y="4601775"/>
            <a:chExt cx="889300" cy="862325"/>
          </a:xfrm>
        </p:grpSpPr>
        <p:sp>
          <p:nvSpPr>
            <p:cNvPr id="1832" name="Google Shape;1832;p23"/>
            <p:cNvSpPr/>
            <p:nvPr/>
          </p:nvSpPr>
          <p:spPr>
            <a:xfrm>
              <a:off x="3294600" y="4601775"/>
              <a:ext cx="889300" cy="862325"/>
            </a:xfrm>
            <a:custGeom>
              <a:rect b="b" l="l" r="r" t="t"/>
              <a:pathLst>
                <a:path extrusionOk="0" h="34493" w="35572">
                  <a:moveTo>
                    <a:pt x="17448" y="0"/>
                  </a:moveTo>
                  <a:cubicBezTo>
                    <a:pt x="14543" y="0"/>
                    <a:pt x="11331" y="772"/>
                    <a:pt x="7530" y="2900"/>
                  </a:cubicBezTo>
                  <a:cubicBezTo>
                    <a:pt x="1" y="7098"/>
                    <a:pt x="222" y="17856"/>
                    <a:pt x="222" y="17856"/>
                  </a:cubicBezTo>
                  <a:cubicBezTo>
                    <a:pt x="324" y="21748"/>
                    <a:pt x="1768" y="29175"/>
                    <a:pt x="9518" y="32489"/>
                  </a:cubicBezTo>
                  <a:cubicBezTo>
                    <a:pt x="12617" y="33818"/>
                    <a:pt x="15238" y="34492"/>
                    <a:pt x="17697" y="34492"/>
                  </a:cubicBezTo>
                  <a:cubicBezTo>
                    <a:pt x="21402" y="34492"/>
                    <a:pt x="24743" y="32963"/>
                    <a:pt x="28808" y="29837"/>
                  </a:cubicBezTo>
                  <a:cubicBezTo>
                    <a:pt x="35572" y="24620"/>
                    <a:pt x="35028" y="17414"/>
                    <a:pt x="34025" y="12434"/>
                  </a:cubicBezTo>
                  <a:cubicBezTo>
                    <a:pt x="33022" y="7438"/>
                    <a:pt x="30473" y="3563"/>
                    <a:pt x="25375" y="1677"/>
                  </a:cubicBezTo>
                  <a:cubicBezTo>
                    <a:pt x="22850" y="743"/>
                    <a:pt x="20297" y="0"/>
                    <a:pt x="17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3"/>
            <p:cNvSpPr/>
            <p:nvPr/>
          </p:nvSpPr>
          <p:spPr>
            <a:xfrm>
              <a:off x="3317550" y="4643275"/>
              <a:ext cx="840425" cy="758100"/>
            </a:xfrm>
            <a:custGeom>
              <a:rect b="b" l="l" r="r" t="t"/>
              <a:pathLst>
                <a:path extrusionOk="0" h="30324" w="33617">
                  <a:moveTo>
                    <a:pt x="16063" y="1"/>
                  </a:moveTo>
                  <a:cubicBezTo>
                    <a:pt x="12339" y="1"/>
                    <a:pt x="9915" y="954"/>
                    <a:pt x="7241" y="2600"/>
                  </a:cubicBezTo>
                  <a:cubicBezTo>
                    <a:pt x="4351" y="4367"/>
                    <a:pt x="2210" y="7019"/>
                    <a:pt x="1173" y="9551"/>
                  </a:cubicBezTo>
                  <a:cubicBezTo>
                    <a:pt x="137" y="12066"/>
                    <a:pt x="1" y="17454"/>
                    <a:pt x="1105" y="20785"/>
                  </a:cubicBezTo>
                  <a:cubicBezTo>
                    <a:pt x="2210" y="24099"/>
                    <a:pt x="6119" y="27957"/>
                    <a:pt x="6119" y="27957"/>
                  </a:cubicBezTo>
                  <a:cubicBezTo>
                    <a:pt x="6942" y="29405"/>
                    <a:pt x="11267" y="30323"/>
                    <a:pt x="15645" y="30323"/>
                  </a:cubicBezTo>
                  <a:cubicBezTo>
                    <a:pt x="18408" y="30323"/>
                    <a:pt x="21191" y="29958"/>
                    <a:pt x="23131" y="29129"/>
                  </a:cubicBezTo>
                  <a:cubicBezTo>
                    <a:pt x="28145" y="26988"/>
                    <a:pt x="30065" y="22994"/>
                    <a:pt x="31850" y="19595"/>
                  </a:cubicBezTo>
                  <a:cubicBezTo>
                    <a:pt x="33617" y="16196"/>
                    <a:pt x="31917" y="12134"/>
                    <a:pt x="31323" y="9772"/>
                  </a:cubicBezTo>
                  <a:cubicBezTo>
                    <a:pt x="30745" y="7409"/>
                    <a:pt x="29045" y="3857"/>
                    <a:pt x="26598" y="2464"/>
                  </a:cubicBezTo>
                  <a:cubicBezTo>
                    <a:pt x="24151" y="1053"/>
                    <a:pt x="21126" y="170"/>
                    <a:pt x="16911" y="17"/>
                  </a:cubicBezTo>
                  <a:cubicBezTo>
                    <a:pt x="16621" y="6"/>
                    <a:pt x="16338" y="1"/>
                    <a:pt x="16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3"/>
            <p:cNvSpPr/>
            <p:nvPr/>
          </p:nvSpPr>
          <p:spPr>
            <a:xfrm>
              <a:off x="3302675" y="4672825"/>
              <a:ext cx="814950" cy="720550"/>
            </a:xfrm>
            <a:custGeom>
              <a:rect b="b" l="l" r="r" t="t"/>
              <a:pathLst>
                <a:path extrusionOk="0" h="28822" w="32598">
                  <a:moveTo>
                    <a:pt x="19125" y="0"/>
                  </a:moveTo>
                  <a:cubicBezTo>
                    <a:pt x="18687" y="0"/>
                    <a:pt x="18116" y="21"/>
                    <a:pt x="17285" y="41"/>
                  </a:cubicBezTo>
                  <a:cubicBezTo>
                    <a:pt x="13750" y="143"/>
                    <a:pt x="10810" y="636"/>
                    <a:pt x="7768" y="2505"/>
                  </a:cubicBezTo>
                  <a:cubicBezTo>
                    <a:pt x="4725" y="4375"/>
                    <a:pt x="2754" y="9864"/>
                    <a:pt x="2754" y="9864"/>
                  </a:cubicBezTo>
                  <a:cubicBezTo>
                    <a:pt x="1" y="14980"/>
                    <a:pt x="3536" y="23206"/>
                    <a:pt x="6884" y="25772"/>
                  </a:cubicBezTo>
                  <a:cubicBezTo>
                    <a:pt x="9142" y="27500"/>
                    <a:pt x="11447" y="28822"/>
                    <a:pt x="14842" y="28822"/>
                  </a:cubicBezTo>
                  <a:cubicBezTo>
                    <a:pt x="16455" y="28822"/>
                    <a:pt x="18314" y="28523"/>
                    <a:pt x="20531" y="27828"/>
                  </a:cubicBezTo>
                  <a:cubicBezTo>
                    <a:pt x="27397" y="25670"/>
                    <a:pt x="29470" y="21744"/>
                    <a:pt x="31034" y="18209"/>
                  </a:cubicBezTo>
                  <a:cubicBezTo>
                    <a:pt x="32597" y="14674"/>
                    <a:pt x="32020" y="10459"/>
                    <a:pt x="30830" y="7706"/>
                  </a:cubicBezTo>
                  <a:cubicBezTo>
                    <a:pt x="29657" y="4953"/>
                    <a:pt x="27499" y="2998"/>
                    <a:pt x="23573" y="1418"/>
                  </a:cubicBezTo>
                  <a:cubicBezTo>
                    <a:pt x="20570" y="222"/>
                    <a:pt x="20550" y="0"/>
                    <a:pt x="19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3"/>
            <p:cNvSpPr/>
            <p:nvPr/>
          </p:nvSpPr>
          <p:spPr>
            <a:xfrm>
              <a:off x="3404650" y="4741425"/>
              <a:ext cx="303400" cy="251650"/>
            </a:xfrm>
            <a:custGeom>
              <a:rect b="b" l="l" r="r" t="t"/>
              <a:pathLst>
                <a:path extrusionOk="0" h="10066" w="12136">
                  <a:moveTo>
                    <a:pt x="7357" y="0"/>
                  </a:moveTo>
                  <a:cubicBezTo>
                    <a:pt x="5622" y="0"/>
                    <a:pt x="1" y="5153"/>
                    <a:pt x="1" y="6628"/>
                  </a:cubicBezTo>
                  <a:cubicBezTo>
                    <a:pt x="1" y="8063"/>
                    <a:pt x="7668" y="10065"/>
                    <a:pt x="10312" y="10065"/>
                  </a:cubicBezTo>
                  <a:cubicBezTo>
                    <a:pt x="10704" y="10065"/>
                    <a:pt x="10986" y="10021"/>
                    <a:pt x="11115" y="9925"/>
                  </a:cubicBezTo>
                  <a:cubicBezTo>
                    <a:pt x="12135" y="9160"/>
                    <a:pt x="8651" y="1512"/>
                    <a:pt x="7767" y="186"/>
                  </a:cubicBezTo>
                  <a:cubicBezTo>
                    <a:pt x="7682" y="59"/>
                    <a:pt x="7542" y="0"/>
                    <a:pt x="7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3"/>
            <p:cNvSpPr/>
            <p:nvPr/>
          </p:nvSpPr>
          <p:spPr>
            <a:xfrm>
              <a:off x="3608400" y="4705275"/>
              <a:ext cx="179950" cy="269875"/>
            </a:xfrm>
            <a:custGeom>
              <a:rect b="b" l="l" r="r" t="t"/>
              <a:pathLst>
                <a:path extrusionOk="0" h="10795" w="7198">
                  <a:moveTo>
                    <a:pt x="5107" y="0"/>
                  </a:moveTo>
                  <a:cubicBezTo>
                    <a:pt x="3759" y="0"/>
                    <a:pt x="2025" y="508"/>
                    <a:pt x="1266" y="1004"/>
                  </a:cubicBezTo>
                  <a:cubicBezTo>
                    <a:pt x="1" y="1813"/>
                    <a:pt x="3558" y="10794"/>
                    <a:pt x="4525" y="10794"/>
                  </a:cubicBezTo>
                  <a:cubicBezTo>
                    <a:pt x="4532" y="10794"/>
                    <a:pt x="4539" y="10794"/>
                    <a:pt x="4546" y="10793"/>
                  </a:cubicBezTo>
                  <a:cubicBezTo>
                    <a:pt x="5498" y="10674"/>
                    <a:pt x="7197" y="2448"/>
                    <a:pt x="6891" y="868"/>
                  </a:cubicBezTo>
                  <a:cubicBezTo>
                    <a:pt x="6761" y="235"/>
                    <a:pt x="6023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3"/>
            <p:cNvSpPr/>
            <p:nvPr/>
          </p:nvSpPr>
          <p:spPr>
            <a:xfrm>
              <a:off x="3753900" y="4733200"/>
              <a:ext cx="216350" cy="248550"/>
            </a:xfrm>
            <a:custGeom>
              <a:rect b="b" l="l" r="r" t="t"/>
              <a:pathLst>
                <a:path extrusionOk="0" h="9942" w="8654">
                  <a:moveTo>
                    <a:pt x="2815" y="1"/>
                  </a:moveTo>
                  <a:cubicBezTo>
                    <a:pt x="2764" y="1"/>
                    <a:pt x="2715" y="2"/>
                    <a:pt x="2669" y="6"/>
                  </a:cubicBezTo>
                  <a:cubicBezTo>
                    <a:pt x="1003" y="141"/>
                    <a:pt x="256" y="9625"/>
                    <a:pt x="256" y="9625"/>
                  </a:cubicBezTo>
                  <a:cubicBezTo>
                    <a:pt x="256" y="9625"/>
                    <a:pt x="1" y="9829"/>
                    <a:pt x="324" y="9914"/>
                  </a:cubicBezTo>
                  <a:cubicBezTo>
                    <a:pt x="433" y="9934"/>
                    <a:pt x="543" y="9942"/>
                    <a:pt x="652" y="9942"/>
                  </a:cubicBezTo>
                  <a:cubicBezTo>
                    <a:pt x="730" y="9942"/>
                    <a:pt x="807" y="9938"/>
                    <a:pt x="884" y="9931"/>
                  </a:cubicBezTo>
                  <a:cubicBezTo>
                    <a:pt x="1972" y="9863"/>
                    <a:pt x="7648" y="4934"/>
                    <a:pt x="8158" y="3422"/>
                  </a:cubicBezTo>
                  <a:cubicBezTo>
                    <a:pt x="8654" y="1952"/>
                    <a:pt x="4560" y="1"/>
                    <a:pt x="28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3"/>
            <p:cNvSpPr/>
            <p:nvPr/>
          </p:nvSpPr>
          <p:spPr>
            <a:xfrm>
              <a:off x="3767925" y="4849550"/>
              <a:ext cx="305075" cy="178950"/>
            </a:xfrm>
            <a:custGeom>
              <a:rect b="b" l="l" r="r" t="t"/>
              <a:pathLst>
                <a:path extrusionOk="0" h="7158" w="12203">
                  <a:moveTo>
                    <a:pt x="8809" y="1"/>
                  </a:moveTo>
                  <a:cubicBezTo>
                    <a:pt x="6627" y="1"/>
                    <a:pt x="510" y="6160"/>
                    <a:pt x="510" y="6160"/>
                  </a:cubicBezTo>
                  <a:cubicBezTo>
                    <a:pt x="510" y="6160"/>
                    <a:pt x="0" y="6534"/>
                    <a:pt x="442" y="6993"/>
                  </a:cubicBezTo>
                  <a:cubicBezTo>
                    <a:pt x="556" y="7106"/>
                    <a:pt x="1217" y="7157"/>
                    <a:pt x="2161" y="7157"/>
                  </a:cubicBezTo>
                  <a:cubicBezTo>
                    <a:pt x="4899" y="7157"/>
                    <a:pt x="10010" y="6729"/>
                    <a:pt x="10945" y="6160"/>
                  </a:cubicBezTo>
                  <a:cubicBezTo>
                    <a:pt x="12203" y="5413"/>
                    <a:pt x="10809" y="1487"/>
                    <a:pt x="9297" y="161"/>
                  </a:cubicBezTo>
                  <a:cubicBezTo>
                    <a:pt x="9171" y="51"/>
                    <a:pt x="9006" y="1"/>
                    <a:pt x="8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3"/>
            <p:cNvSpPr/>
            <p:nvPr/>
          </p:nvSpPr>
          <p:spPr>
            <a:xfrm>
              <a:off x="3383825" y="4950450"/>
              <a:ext cx="287825" cy="167800"/>
            </a:xfrm>
            <a:custGeom>
              <a:rect b="b" l="l" r="r" t="t"/>
              <a:pathLst>
                <a:path extrusionOk="0" h="6712" w="11513">
                  <a:moveTo>
                    <a:pt x="1410" y="1"/>
                  </a:moveTo>
                  <a:cubicBezTo>
                    <a:pt x="1084" y="1"/>
                    <a:pt x="858" y="53"/>
                    <a:pt x="766" y="170"/>
                  </a:cubicBezTo>
                  <a:cubicBezTo>
                    <a:pt x="1" y="1122"/>
                    <a:pt x="188" y="6305"/>
                    <a:pt x="511" y="6679"/>
                  </a:cubicBezTo>
                  <a:cubicBezTo>
                    <a:pt x="529" y="6701"/>
                    <a:pt x="581" y="6712"/>
                    <a:pt x="662" y="6712"/>
                  </a:cubicBezTo>
                  <a:cubicBezTo>
                    <a:pt x="2012" y="6712"/>
                    <a:pt x="11512" y="3805"/>
                    <a:pt x="11320" y="3212"/>
                  </a:cubicBezTo>
                  <a:cubicBezTo>
                    <a:pt x="11156" y="2646"/>
                    <a:pt x="3737" y="1"/>
                    <a:pt x="1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3"/>
            <p:cNvSpPr/>
            <p:nvPr/>
          </p:nvSpPr>
          <p:spPr>
            <a:xfrm>
              <a:off x="3417300" y="5048075"/>
              <a:ext cx="276300" cy="287000"/>
            </a:xfrm>
            <a:custGeom>
              <a:rect b="b" l="l" r="r" t="t"/>
              <a:pathLst>
                <a:path extrusionOk="0" h="11480" w="11052">
                  <a:moveTo>
                    <a:pt x="10249" y="0"/>
                  </a:moveTo>
                  <a:cubicBezTo>
                    <a:pt x="8236" y="0"/>
                    <a:pt x="1" y="4701"/>
                    <a:pt x="259" y="5918"/>
                  </a:cubicBezTo>
                  <a:cubicBezTo>
                    <a:pt x="543" y="7254"/>
                    <a:pt x="6064" y="11480"/>
                    <a:pt x="8012" y="11480"/>
                  </a:cubicBezTo>
                  <a:cubicBezTo>
                    <a:pt x="8046" y="11480"/>
                    <a:pt x="8079" y="11478"/>
                    <a:pt x="8111" y="11476"/>
                  </a:cubicBezTo>
                  <a:cubicBezTo>
                    <a:pt x="9947" y="11340"/>
                    <a:pt x="11051" y="1550"/>
                    <a:pt x="10677" y="208"/>
                  </a:cubicBezTo>
                  <a:cubicBezTo>
                    <a:pt x="10636" y="65"/>
                    <a:pt x="10486" y="0"/>
                    <a:pt x="10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3"/>
            <p:cNvSpPr/>
            <p:nvPr/>
          </p:nvSpPr>
          <p:spPr>
            <a:xfrm>
              <a:off x="3661475" y="5066825"/>
              <a:ext cx="201650" cy="283050"/>
            </a:xfrm>
            <a:custGeom>
              <a:rect b="b" l="l" r="r" t="t"/>
              <a:pathLst>
                <a:path extrusionOk="0" h="11322" w="8066">
                  <a:moveTo>
                    <a:pt x="2338" y="1"/>
                  </a:moveTo>
                  <a:cubicBezTo>
                    <a:pt x="1380" y="1"/>
                    <a:pt x="180" y="10590"/>
                    <a:pt x="180" y="10590"/>
                  </a:cubicBezTo>
                  <a:cubicBezTo>
                    <a:pt x="0" y="11097"/>
                    <a:pt x="1080" y="11321"/>
                    <a:pt x="2430" y="11321"/>
                  </a:cubicBezTo>
                  <a:cubicBezTo>
                    <a:pt x="4018" y="11321"/>
                    <a:pt x="5980" y="11011"/>
                    <a:pt x="6706" y="10488"/>
                  </a:cubicBezTo>
                  <a:cubicBezTo>
                    <a:pt x="8065" y="9519"/>
                    <a:pt x="3375" y="563"/>
                    <a:pt x="2406" y="19"/>
                  </a:cubicBezTo>
                  <a:cubicBezTo>
                    <a:pt x="2384" y="6"/>
                    <a:pt x="2361" y="1"/>
                    <a:pt x="2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3"/>
            <p:cNvSpPr/>
            <p:nvPr/>
          </p:nvSpPr>
          <p:spPr>
            <a:xfrm>
              <a:off x="3755600" y="5053825"/>
              <a:ext cx="235450" cy="251075"/>
            </a:xfrm>
            <a:custGeom>
              <a:rect b="b" l="l" r="r" t="t"/>
              <a:pathLst>
                <a:path extrusionOk="0" h="10043" w="9418">
                  <a:moveTo>
                    <a:pt x="746" y="1"/>
                  </a:moveTo>
                  <a:cubicBezTo>
                    <a:pt x="720" y="1"/>
                    <a:pt x="698" y="4"/>
                    <a:pt x="680" y="12"/>
                  </a:cubicBezTo>
                  <a:cubicBezTo>
                    <a:pt x="1" y="318"/>
                    <a:pt x="4045" y="9682"/>
                    <a:pt x="4011" y="9852"/>
                  </a:cubicBezTo>
                  <a:cubicBezTo>
                    <a:pt x="3985" y="9984"/>
                    <a:pt x="4053" y="10042"/>
                    <a:pt x="4192" y="10042"/>
                  </a:cubicBezTo>
                  <a:cubicBezTo>
                    <a:pt x="5021" y="10042"/>
                    <a:pt x="8360" y="7938"/>
                    <a:pt x="8855" y="6657"/>
                  </a:cubicBezTo>
                  <a:cubicBezTo>
                    <a:pt x="9418" y="5183"/>
                    <a:pt x="17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3"/>
            <p:cNvSpPr/>
            <p:nvPr/>
          </p:nvSpPr>
          <p:spPr>
            <a:xfrm>
              <a:off x="3778550" y="5028425"/>
              <a:ext cx="282925" cy="139400"/>
            </a:xfrm>
            <a:custGeom>
              <a:rect b="b" l="l" r="r" t="t"/>
              <a:pathLst>
                <a:path extrusionOk="0" h="5576" w="11317">
                  <a:moveTo>
                    <a:pt x="9173" y="0"/>
                  </a:moveTo>
                  <a:cubicBezTo>
                    <a:pt x="6338" y="0"/>
                    <a:pt x="1559" y="573"/>
                    <a:pt x="918" y="739"/>
                  </a:cubicBezTo>
                  <a:cubicBezTo>
                    <a:pt x="0" y="977"/>
                    <a:pt x="8668" y="5532"/>
                    <a:pt x="8668" y="5532"/>
                  </a:cubicBezTo>
                  <a:cubicBezTo>
                    <a:pt x="8707" y="5561"/>
                    <a:pt x="8749" y="5575"/>
                    <a:pt x="8794" y="5575"/>
                  </a:cubicBezTo>
                  <a:cubicBezTo>
                    <a:pt x="9586" y="5575"/>
                    <a:pt x="11316" y="1315"/>
                    <a:pt x="11268" y="399"/>
                  </a:cubicBezTo>
                  <a:cubicBezTo>
                    <a:pt x="11258" y="107"/>
                    <a:pt x="10396" y="0"/>
                    <a:pt x="9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4" name="Google Shape;1844;p23"/>
          <p:cNvGrpSpPr/>
          <p:nvPr/>
        </p:nvGrpSpPr>
        <p:grpSpPr>
          <a:xfrm flipH="1">
            <a:off x="-170579" y="2978495"/>
            <a:ext cx="588475" cy="504700"/>
            <a:chOff x="1755275" y="2954425"/>
            <a:chExt cx="588475" cy="504700"/>
          </a:xfrm>
        </p:grpSpPr>
        <p:sp>
          <p:nvSpPr>
            <p:cNvPr id="1845" name="Google Shape;1845;p23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3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3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3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3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3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3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2" name="Google Shape;1852;p23"/>
          <p:cNvGrpSpPr/>
          <p:nvPr/>
        </p:nvGrpSpPr>
        <p:grpSpPr>
          <a:xfrm flipH="1">
            <a:off x="8419823" y="-226158"/>
            <a:ext cx="807326" cy="835044"/>
            <a:chOff x="4791650" y="538625"/>
            <a:chExt cx="731075" cy="756175"/>
          </a:xfrm>
        </p:grpSpPr>
        <p:sp>
          <p:nvSpPr>
            <p:cNvPr id="1853" name="Google Shape;1853;p23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3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3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3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9" name="Google Shape;1859;p23"/>
          <p:cNvGrpSpPr/>
          <p:nvPr/>
        </p:nvGrpSpPr>
        <p:grpSpPr>
          <a:xfrm>
            <a:off x="8649433" y="1293855"/>
            <a:ext cx="592200" cy="592725"/>
            <a:chOff x="1813400" y="1392650"/>
            <a:chExt cx="592200" cy="592725"/>
          </a:xfrm>
        </p:grpSpPr>
        <p:sp>
          <p:nvSpPr>
            <p:cNvPr id="1860" name="Google Shape;1860;p23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5" name="Google Shape;1865;p23"/>
          <p:cNvGrpSpPr/>
          <p:nvPr/>
        </p:nvGrpSpPr>
        <p:grpSpPr>
          <a:xfrm flipH="1">
            <a:off x="8419828" y="3827098"/>
            <a:ext cx="1051419" cy="1031347"/>
            <a:chOff x="1931075" y="728875"/>
            <a:chExt cx="789650" cy="774575"/>
          </a:xfrm>
        </p:grpSpPr>
        <p:sp>
          <p:nvSpPr>
            <p:cNvPr id="1866" name="Google Shape;1866;p23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8" name="Google Shape;1868;p23"/>
          <p:cNvGrpSpPr/>
          <p:nvPr/>
        </p:nvGrpSpPr>
        <p:grpSpPr>
          <a:xfrm>
            <a:off x="4698798" y="4577874"/>
            <a:ext cx="588437" cy="556390"/>
            <a:chOff x="2776800" y="970450"/>
            <a:chExt cx="431500" cy="408000"/>
          </a:xfrm>
        </p:grpSpPr>
        <p:sp>
          <p:nvSpPr>
            <p:cNvPr id="1869" name="Google Shape;1869;p23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9" name="Google Shape;1879;p23"/>
          <p:cNvGrpSpPr/>
          <p:nvPr/>
        </p:nvGrpSpPr>
        <p:grpSpPr>
          <a:xfrm>
            <a:off x="6529606" y="4651931"/>
            <a:ext cx="647850" cy="408275"/>
            <a:chOff x="4878725" y="3290775"/>
            <a:chExt cx="647850" cy="408275"/>
          </a:xfrm>
        </p:grpSpPr>
        <p:sp>
          <p:nvSpPr>
            <p:cNvPr id="1880" name="Google Shape;1880;p23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1" name="Google Shape;1891;p23"/>
          <p:cNvSpPr txBox="1"/>
          <p:nvPr>
            <p:ph idx="1" type="subTitle"/>
          </p:nvPr>
        </p:nvSpPr>
        <p:spPr>
          <a:xfrm>
            <a:off x="1032782" y="2171675"/>
            <a:ext cx="2476200" cy="15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892" name="Google Shape;1892;p23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0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4"/>
          <p:cNvSpPr/>
          <p:nvPr/>
        </p:nvSpPr>
        <p:spPr>
          <a:xfrm flipH="1">
            <a:off x="2281650" y="-9915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5" name="Google Shape;1895;p24"/>
          <p:cNvGrpSpPr/>
          <p:nvPr/>
        </p:nvGrpSpPr>
        <p:grpSpPr>
          <a:xfrm>
            <a:off x="7834142" y="-100921"/>
            <a:ext cx="1688911" cy="5523220"/>
            <a:chOff x="7834142" y="-177121"/>
            <a:chExt cx="1688911" cy="5523220"/>
          </a:xfrm>
        </p:grpSpPr>
        <p:grpSp>
          <p:nvGrpSpPr>
            <p:cNvPr id="1896" name="Google Shape;1896;p24"/>
            <p:cNvGrpSpPr/>
            <p:nvPr/>
          </p:nvGrpSpPr>
          <p:grpSpPr>
            <a:xfrm>
              <a:off x="8614193" y="1487314"/>
              <a:ext cx="874783" cy="797192"/>
              <a:chOff x="3080800" y="238100"/>
              <a:chExt cx="714225" cy="650875"/>
            </a:xfrm>
          </p:grpSpPr>
          <p:sp>
            <p:nvSpPr>
              <p:cNvPr id="1897" name="Google Shape;1897;p24"/>
              <p:cNvSpPr/>
              <p:nvPr/>
            </p:nvSpPr>
            <p:spPr>
              <a:xfrm>
                <a:off x="3511975" y="238100"/>
                <a:ext cx="283050" cy="304050"/>
              </a:xfrm>
              <a:custGeom>
                <a:rect b="b" l="l" r="r" t="t"/>
                <a:pathLst>
                  <a:path extrusionOk="0" h="12162" w="11322">
                    <a:moveTo>
                      <a:pt x="4640" y="1"/>
                    </a:moveTo>
                    <a:cubicBezTo>
                      <a:pt x="4124" y="1"/>
                      <a:pt x="2039" y="8479"/>
                      <a:pt x="1919" y="9010"/>
                    </a:cubicBezTo>
                    <a:cubicBezTo>
                      <a:pt x="1914" y="9030"/>
                      <a:pt x="1911" y="9040"/>
                      <a:pt x="1909" y="9040"/>
                    </a:cubicBezTo>
                    <a:lnTo>
                      <a:pt x="1909" y="9040"/>
                    </a:lnTo>
                    <a:cubicBezTo>
                      <a:pt x="1874" y="9040"/>
                      <a:pt x="3049" y="2418"/>
                      <a:pt x="3032" y="2039"/>
                    </a:cubicBezTo>
                    <a:cubicBezTo>
                      <a:pt x="3025" y="1878"/>
                      <a:pt x="2848" y="1807"/>
                      <a:pt x="2634" y="1807"/>
                    </a:cubicBezTo>
                    <a:cubicBezTo>
                      <a:pt x="2301" y="1807"/>
                      <a:pt x="1878" y="1980"/>
                      <a:pt x="1867" y="2262"/>
                    </a:cubicBezTo>
                    <a:cubicBezTo>
                      <a:pt x="1833" y="2724"/>
                      <a:pt x="1062" y="8153"/>
                      <a:pt x="1165" y="8410"/>
                    </a:cubicBezTo>
                    <a:cubicBezTo>
                      <a:pt x="1247" y="8630"/>
                      <a:pt x="453" y="8652"/>
                      <a:pt x="132" y="8652"/>
                    </a:cubicBezTo>
                    <a:cubicBezTo>
                      <a:pt x="51" y="8652"/>
                      <a:pt x="1" y="8650"/>
                      <a:pt x="1" y="8650"/>
                    </a:cubicBezTo>
                    <a:lnTo>
                      <a:pt x="1" y="8650"/>
                    </a:lnTo>
                    <a:lnTo>
                      <a:pt x="2227" y="12161"/>
                    </a:lnTo>
                    <a:lnTo>
                      <a:pt x="2655" y="11391"/>
                    </a:lnTo>
                    <a:cubicBezTo>
                      <a:pt x="2655" y="11391"/>
                      <a:pt x="5515" y="11559"/>
                      <a:pt x="6899" y="11559"/>
                    </a:cubicBezTo>
                    <a:cubicBezTo>
                      <a:pt x="7221" y="11559"/>
                      <a:pt x="7464" y="11550"/>
                      <a:pt x="7571" y="11528"/>
                    </a:cubicBezTo>
                    <a:cubicBezTo>
                      <a:pt x="8119" y="11425"/>
                      <a:pt x="7536" y="10500"/>
                      <a:pt x="7399" y="10072"/>
                    </a:cubicBezTo>
                    <a:cubicBezTo>
                      <a:pt x="7363" y="9957"/>
                      <a:pt x="7103" y="9917"/>
                      <a:pt x="6733" y="9917"/>
                    </a:cubicBezTo>
                    <a:cubicBezTo>
                      <a:pt x="5919" y="9917"/>
                      <a:pt x="4573" y="10109"/>
                      <a:pt x="3896" y="10109"/>
                    </a:cubicBezTo>
                    <a:cubicBezTo>
                      <a:pt x="3737" y="10109"/>
                      <a:pt x="3615" y="10098"/>
                      <a:pt x="3546" y="10072"/>
                    </a:cubicBezTo>
                    <a:cubicBezTo>
                      <a:pt x="3049" y="9883"/>
                      <a:pt x="11322" y="8445"/>
                      <a:pt x="11322" y="8445"/>
                    </a:cubicBezTo>
                    <a:cubicBezTo>
                      <a:pt x="11322" y="8445"/>
                      <a:pt x="10859" y="6955"/>
                      <a:pt x="10688" y="6681"/>
                    </a:cubicBezTo>
                    <a:cubicBezTo>
                      <a:pt x="10680" y="6668"/>
                      <a:pt x="10660" y="6662"/>
                      <a:pt x="10628" y="6662"/>
                    </a:cubicBezTo>
                    <a:cubicBezTo>
                      <a:pt x="10001" y="6662"/>
                      <a:pt x="4866" y="8952"/>
                      <a:pt x="3546" y="9164"/>
                    </a:cubicBezTo>
                    <a:cubicBezTo>
                      <a:pt x="3492" y="9172"/>
                      <a:pt x="3448" y="9176"/>
                      <a:pt x="3412" y="9176"/>
                    </a:cubicBezTo>
                    <a:cubicBezTo>
                      <a:pt x="2530" y="9176"/>
                      <a:pt x="7057" y="6818"/>
                      <a:pt x="7057" y="6818"/>
                    </a:cubicBezTo>
                    <a:cubicBezTo>
                      <a:pt x="7057" y="6818"/>
                      <a:pt x="6612" y="6047"/>
                      <a:pt x="6149" y="5739"/>
                    </a:cubicBezTo>
                    <a:cubicBezTo>
                      <a:pt x="6127" y="5723"/>
                      <a:pt x="6100" y="5716"/>
                      <a:pt x="6068" y="5716"/>
                    </a:cubicBezTo>
                    <a:cubicBezTo>
                      <a:pt x="5439" y="5716"/>
                      <a:pt x="3029" y="8645"/>
                      <a:pt x="2638" y="8873"/>
                    </a:cubicBezTo>
                    <a:cubicBezTo>
                      <a:pt x="2632" y="8877"/>
                      <a:pt x="2626" y="8879"/>
                      <a:pt x="2622" y="8879"/>
                    </a:cubicBezTo>
                    <a:cubicBezTo>
                      <a:pt x="2359" y="8879"/>
                      <a:pt x="6459" y="1074"/>
                      <a:pt x="6543" y="669"/>
                    </a:cubicBezTo>
                    <a:cubicBezTo>
                      <a:pt x="6629" y="241"/>
                      <a:pt x="5156" y="18"/>
                      <a:pt x="4642" y="1"/>
                    </a:cubicBezTo>
                    <a:cubicBezTo>
                      <a:pt x="4642" y="1"/>
                      <a:pt x="4641" y="1"/>
                      <a:pt x="46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24"/>
              <p:cNvSpPr/>
              <p:nvPr/>
            </p:nvSpPr>
            <p:spPr>
              <a:xfrm>
                <a:off x="3080800" y="385425"/>
                <a:ext cx="544675" cy="503125"/>
              </a:xfrm>
              <a:custGeom>
                <a:rect b="b" l="l" r="r" t="t"/>
                <a:pathLst>
                  <a:path extrusionOk="0" h="20125" w="21787">
                    <a:moveTo>
                      <a:pt x="9691" y="0"/>
                    </a:moveTo>
                    <a:cubicBezTo>
                      <a:pt x="9506" y="0"/>
                      <a:pt x="9335" y="11"/>
                      <a:pt x="9181" y="34"/>
                    </a:cubicBezTo>
                    <a:cubicBezTo>
                      <a:pt x="6869" y="377"/>
                      <a:pt x="3203" y="2363"/>
                      <a:pt x="2416" y="5669"/>
                    </a:cubicBezTo>
                    <a:cubicBezTo>
                      <a:pt x="1628" y="8974"/>
                      <a:pt x="4111" y="12246"/>
                      <a:pt x="4111" y="12246"/>
                    </a:cubicBezTo>
                    <a:cubicBezTo>
                      <a:pt x="4111" y="12246"/>
                      <a:pt x="3049" y="13873"/>
                      <a:pt x="2929" y="14661"/>
                    </a:cubicBezTo>
                    <a:cubicBezTo>
                      <a:pt x="2810" y="15448"/>
                      <a:pt x="3495" y="16579"/>
                      <a:pt x="3717" y="17418"/>
                    </a:cubicBezTo>
                    <a:cubicBezTo>
                      <a:pt x="3940" y="18274"/>
                      <a:pt x="2364" y="17812"/>
                      <a:pt x="1182" y="18154"/>
                    </a:cubicBezTo>
                    <a:cubicBezTo>
                      <a:pt x="1" y="18497"/>
                      <a:pt x="1080" y="20124"/>
                      <a:pt x="1080" y="20124"/>
                    </a:cubicBezTo>
                    <a:cubicBezTo>
                      <a:pt x="1080" y="20124"/>
                      <a:pt x="1011" y="19233"/>
                      <a:pt x="1182" y="18840"/>
                    </a:cubicBezTo>
                    <a:cubicBezTo>
                      <a:pt x="1354" y="18446"/>
                      <a:pt x="4282" y="18788"/>
                      <a:pt x="5173" y="18343"/>
                    </a:cubicBezTo>
                    <a:cubicBezTo>
                      <a:pt x="6081" y="17880"/>
                      <a:pt x="4848" y="16202"/>
                      <a:pt x="4728" y="15808"/>
                    </a:cubicBezTo>
                    <a:cubicBezTo>
                      <a:pt x="4625" y="15414"/>
                      <a:pt x="5344" y="14112"/>
                      <a:pt x="6132" y="13770"/>
                    </a:cubicBezTo>
                    <a:cubicBezTo>
                      <a:pt x="6157" y="13760"/>
                      <a:pt x="6189" y="13755"/>
                      <a:pt x="6227" y="13755"/>
                    </a:cubicBezTo>
                    <a:cubicBezTo>
                      <a:pt x="7211" y="13755"/>
                      <a:pt x="12562" y="16985"/>
                      <a:pt x="16276" y="16985"/>
                    </a:cubicBezTo>
                    <a:cubicBezTo>
                      <a:pt x="17033" y="16985"/>
                      <a:pt x="17722" y="16850"/>
                      <a:pt x="18292" y="16527"/>
                    </a:cubicBezTo>
                    <a:cubicBezTo>
                      <a:pt x="21786" y="14558"/>
                      <a:pt x="20827" y="6405"/>
                      <a:pt x="19149" y="4213"/>
                    </a:cubicBezTo>
                    <a:cubicBezTo>
                      <a:pt x="17566" y="2151"/>
                      <a:pt x="12271" y="0"/>
                      <a:pt x="96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24"/>
              <p:cNvSpPr/>
              <p:nvPr/>
            </p:nvSpPr>
            <p:spPr>
              <a:xfrm>
                <a:off x="3080800" y="470550"/>
                <a:ext cx="517700" cy="418425"/>
              </a:xfrm>
              <a:custGeom>
                <a:rect b="b" l="l" r="r" t="t"/>
                <a:pathLst>
                  <a:path extrusionOk="0" h="16737" w="20708">
                    <a:moveTo>
                      <a:pt x="5355" y="1"/>
                    </a:moveTo>
                    <a:cubicBezTo>
                      <a:pt x="4630" y="1"/>
                      <a:pt x="6475" y="7111"/>
                      <a:pt x="6475" y="7111"/>
                    </a:cubicBezTo>
                    <a:cubicBezTo>
                      <a:pt x="4351" y="4970"/>
                      <a:pt x="3358" y="2760"/>
                      <a:pt x="2929" y="911"/>
                    </a:cubicBezTo>
                    <a:cubicBezTo>
                      <a:pt x="2707" y="1339"/>
                      <a:pt x="2535" y="1801"/>
                      <a:pt x="2416" y="2264"/>
                    </a:cubicBezTo>
                    <a:cubicBezTo>
                      <a:pt x="1628" y="5586"/>
                      <a:pt x="4111" y="8858"/>
                      <a:pt x="4111" y="8858"/>
                    </a:cubicBezTo>
                    <a:cubicBezTo>
                      <a:pt x="4111" y="8858"/>
                      <a:pt x="3049" y="10485"/>
                      <a:pt x="2929" y="11273"/>
                    </a:cubicBezTo>
                    <a:cubicBezTo>
                      <a:pt x="2810" y="12060"/>
                      <a:pt x="3495" y="13191"/>
                      <a:pt x="3717" y="14030"/>
                    </a:cubicBezTo>
                    <a:cubicBezTo>
                      <a:pt x="3940" y="14869"/>
                      <a:pt x="2364" y="14424"/>
                      <a:pt x="1182" y="14767"/>
                    </a:cubicBezTo>
                    <a:cubicBezTo>
                      <a:pt x="1" y="15109"/>
                      <a:pt x="1063" y="16736"/>
                      <a:pt x="1063" y="16736"/>
                    </a:cubicBezTo>
                    <a:cubicBezTo>
                      <a:pt x="1063" y="16736"/>
                      <a:pt x="1011" y="15828"/>
                      <a:pt x="1182" y="15452"/>
                    </a:cubicBezTo>
                    <a:cubicBezTo>
                      <a:pt x="1354" y="15058"/>
                      <a:pt x="4282" y="15383"/>
                      <a:pt x="5173" y="14938"/>
                    </a:cubicBezTo>
                    <a:cubicBezTo>
                      <a:pt x="6081" y="14493"/>
                      <a:pt x="4848" y="12797"/>
                      <a:pt x="4728" y="12403"/>
                    </a:cubicBezTo>
                    <a:cubicBezTo>
                      <a:pt x="4608" y="12009"/>
                      <a:pt x="5344" y="10725"/>
                      <a:pt x="6132" y="10382"/>
                    </a:cubicBezTo>
                    <a:cubicBezTo>
                      <a:pt x="6158" y="10371"/>
                      <a:pt x="6192" y="10365"/>
                      <a:pt x="6233" y="10365"/>
                    </a:cubicBezTo>
                    <a:cubicBezTo>
                      <a:pt x="7232" y="10365"/>
                      <a:pt x="12569" y="13580"/>
                      <a:pt x="16276" y="13580"/>
                    </a:cubicBezTo>
                    <a:cubicBezTo>
                      <a:pt x="17033" y="13580"/>
                      <a:pt x="17722" y="13445"/>
                      <a:pt x="18292" y="13122"/>
                    </a:cubicBezTo>
                    <a:cubicBezTo>
                      <a:pt x="20091" y="12112"/>
                      <a:pt x="20707" y="9457"/>
                      <a:pt x="20656" y="6837"/>
                    </a:cubicBezTo>
                    <a:lnTo>
                      <a:pt x="20656" y="6837"/>
                    </a:lnTo>
                    <a:cubicBezTo>
                      <a:pt x="20258" y="6877"/>
                      <a:pt x="19859" y="6894"/>
                      <a:pt x="19464" y="6894"/>
                    </a:cubicBezTo>
                    <a:cubicBezTo>
                      <a:pt x="16627" y="6894"/>
                      <a:pt x="13981" y="5991"/>
                      <a:pt x="13274" y="5946"/>
                    </a:cubicBezTo>
                    <a:cubicBezTo>
                      <a:pt x="13265" y="5945"/>
                      <a:pt x="13257" y="5945"/>
                      <a:pt x="13249" y="5945"/>
                    </a:cubicBezTo>
                    <a:cubicBezTo>
                      <a:pt x="12256" y="5945"/>
                      <a:pt x="17111" y="11187"/>
                      <a:pt x="17111" y="11187"/>
                    </a:cubicBezTo>
                    <a:cubicBezTo>
                      <a:pt x="10140" y="9628"/>
                      <a:pt x="6149" y="157"/>
                      <a:pt x="5379" y="3"/>
                    </a:cubicBezTo>
                    <a:cubicBezTo>
                      <a:pt x="5370" y="1"/>
                      <a:pt x="5362" y="1"/>
                      <a:pt x="53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00" name="Google Shape;1900;p24"/>
            <p:cNvGrpSpPr/>
            <p:nvPr/>
          </p:nvGrpSpPr>
          <p:grpSpPr>
            <a:xfrm flipH="1">
              <a:off x="8729566" y="3102193"/>
              <a:ext cx="793487" cy="500055"/>
              <a:chOff x="4878725" y="3290775"/>
              <a:chExt cx="647850" cy="408275"/>
            </a:xfrm>
          </p:grpSpPr>
          <p:sp>
            <p:nvSpPr>
              <p:cNvPr id="1901" name="Google Shape;1901;p24"/>
              <p:cNvSpPr/>
              <p:nvPr/>
            </p:nvSpPr>
            <p:spPr>
              <a:xfrm>
                <a:off x="4878725" y="3290775"/>
                <a:ext cx="647850" cy="408275"/>
              </a:xfrm>
              <a:custGeom>
                <a:rect b="b" l="l" r="r" t="t"/>
                <a:pathLst>
                  <a:path extrusionOk="0" h="16331" w="25914">
                    <a:moveTo>
                      <a:pt x="18653" y="1"/>
                    </a:moveTo>
                    <a:cubicBezTo>
                      <a:pt x="17041" y="1"/>
                      <a:pt x="15397" y="546"/>
                      <a:pt x="14130" y="747"/>
                    </a:cubicBezTo>
                    <a:cubicBezTo>
                      <a:pt x="13977" y="771"/>
                      <a:pt x="13821" y="782"/>
                      <a:pt x="13660" y="782"/>
                    </a:cubicBezTo>
                    <a:cubicBezTo>
                      <a:pt x="12348" y="782"/>
                      <a:pt x="10766" y="62"/>
                      <a:pt x="8886" y="62"/>
                    </a:cubicBezTo>
                    <a:cubicBezTo>
                      <a:pt x="7898" y="62"/>
                      <a:pt x="6827" y="260"/>
                      <a:pt x="5669" y="867"/>
                    </a:cubicBezTo>
                    <a:cubicBezTo>
                      <a:pt x="2038" y="2768"/>
                      <a:pt x="0" y="7580"/>
                      <a:pt x="4847" y="12890"/>
                    </a:cubicBezTo>
                    <a:cubicBezTo>
                      <a:pt x="6989" y="15252"/>
                      <a:pt x="9448" y="16331"/>
                      <a:pt x="11948" y="16331"/>
                    </a:cubicBezTo>
                    <a:cubicBezTo>
                      <a:pt x="15086" y="16331"/>
                      <a:pt x="18289" y="14632"/>
                      <a:pt x="21015" y="11639"/>
                    </a:cubicBezTo>
                    <a:cubicBezTo>
                      <a:pt x="25913" y="6262"/>
                      <a:pt x="23841" y="2511"/>
                      <a:pt x="21529" y="849"/>
                    </a:cubicBezTo>
                    <a:cubicBezTo>
                      <a:pt x="20648" y="212"/>
                      <a:pt x="19657" y="1"/>
                      <a:pt x="186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24"/>
              <p:cNvSpPr/>
              <p:nvPr/>
            </p:nvSpPr>
            <p:spPr>
              <a:xfrm>
                <a:off x="4891975" y="3330400"/>
                <a:ext cx="596475" cy="368650"/>
              </a:xfrm>
              <a:custGeom>
                <a:rect b="b" l="l" r="r" t="t"/>
                <a:pathLst>
                  <a:path extrusionOk="0" h="14746" w="23859">
                    <a:moveTo>
                      <a:pt x="4009" y="1"/>
                    </a:moveTo>
                    <a:lnTo>
                      <a:pt x="4009" y="1"/>
                    </a:lnTo>
                    <a:cubicBezTo>
                      <a:pt x="1148" y="2245"/>
                      <a:pt x="1" y="6578"/>
                      <a:pt x="4317" y="11305"/>
                    </a:cubicBezTo>
                    <a:cubicBezTo>
                      <a:pt x="6459" y="13667"/>
                      <a:pt x="8918" y="14746"/>
                      <a:pt x="11418" y="14746"/>
                    </a:cubicBezTo>
                    <a:cubicBezTo>
                      <a:pt x="14556" y="14746"/>
                      <a:pt x="17759" y="13047"/>
                      <a:pt x="20485" y="10054"/>
                    </a:cubicBezTo>
                    <a:cubicBezTo>
                      <a:pt x="23465" y="6783"/>
                      <a:pt x="23859" y="4111"/>
                      <a:pt x="23191" y="2142"/>
                    </a:cubicBezTo>
                    <a:lnTo>
                      <a:pt x="23191" y="2142"/>
                    </a:lnTo>
                    <a:cubicBezTo>
                      <a:pt x="21314" y="6983"/>
                      <a:pt x="14769" y="10676"/>
                      <a:pt x="9614" y="10676"/>
                    </a:cubicBezTo>
                    <a:cubicBezTo>
                      <a:pt x="7621" y="10676"/>
                      <a:pt x="5836" y="10124"/>
                      <a:pt x="4608" y="8873"/>
                    </a:cubicBezTo>
                    <a:cubicBezTo>
                      <a:pt x="1286" y="5482"/>
                      <a:pt x="2690" y="1970"/>
                      <a:pt x="4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24"/>
              <p:cNvSpPr/>
              <p:nvPr/>
            </p:nvSpPr>
            <p:spPr>
              <a:xfrm>
                <a:off x="5360400" y="3525925"/>
                <a:ext cx="56125" cy="53700"/>
              </a:xfrm>
              <a:custGeom>
                <a:rect b="b" l="l" r="r" t="t"/>
                <a:pathLst>
                  <a:path extrusionOk="0" h="2148" w="2245">
                    <a:moveTo>
                      <a:pt x="1658" y="1"/>
                    </a:moveTo>
                    <a:cubicBezTo>
                      <a:pt x="1445" y="1"/>
                      <a:pt x="1366" y="436"/>
                      <a:pt x="1097" y="692"/>
                    </a:cubicBezTo>
                    <a:cubicBezTo>
                      <a:pt x="737" y="1017"/>
                      <a:pt x="498" y="846"/>
                      <a:pt x="258" y="1377"/>
                    </a:cubicBezTo>
                    <a:cubicBezTo>
                      <a:pt x="1" y="1908"/>
                      <a:pt x="566" y="2148"/>
                      <a:pt x="566" y="2148"/>
                    </a:cubicBezTo>
                    <a:cubicBezTo>
                      <a:pt x="1457" y="2148"/>
                      <a:pt x="1114" y="1326"/>
                      <a:pt x="1508" y="1103"/>
                    </a:cubicBezTo>
                    <a:cubicBezTo>
                      <a:pt x="1885" y="880"/>
                      <a:pt x="2245" y="469"/>
                      <a:pt x="1868" y="110"/>
                    </a:cubicBezTo>
                    <a:cubicBezTo>
                      <a:pt x="1784" y="33"/>
                      <a:pt x="1716" y="1"/>
                      <a:pt x="16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24"/>
              <p:cNvSpPr/>
              <p:nvPr/>
            </p:nvSpPr>
            <p:spPr>
              <a:xfrm>
                <a:off x="4941750" y="3507325"/>
                <a:ext cx="37600" cy="28625"/>
              </a:xfrm>
              <a:custGeom>
                <a:rect b="b" l="l" r="r" t="t"/>
                <a:pathLst>
                  <a:path extrusionOk="0" h="1145" w="1504">
                    <a:moveTo>
                      <a:pt x="362" y="1"/>
                    </a:moveTo>
                    <a:cubicBezTo>
                      <a:pt x="0" y="1"/>
                      <a:pt x="596" y="597"/>
                      <a:pt x="596" y="597"/>
                    </a:cubicBezTo>
                    <a:cubicBezTo>
                      <a:pt x="596" y="665"/>
                      <a:pt x="613" y="717"/>
                      <a:pt x="630" y="785"/>
                    </a:cubicBezTo>
                    <a:cubicBezTo>
                      <a:pt x="648" y="991"/>
                      <a:pt x="836" y="1145"/>
                      <a:pt x="1059" y="1145"/>
                    </a:cubicBezTo>
                    <a:cubicBezTo>
                      <a:pt x="1504" y="1145"/>
                      <a:pt x="1059" y="117"/>
                      <a:pt x="476" y="15"/>
                    </a:cubicBezTo>
                    <a:cubicBezTo>
                      <a:pt x="430" y="5"/>
                      <a:pt x="393" y="1"/>
                      <a:pt x="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24"/>
              <p:cNvSpPr/>
              <p:nvPr/>
            </p:nvSpPr>
            <p:spPr>
              <a:xfrm>
                <a:off x="5146725" y="3681050"/>
                <a:ext cx="39500" cy="14650"/>
              </a:xfrm>
              <a:custGeom>
                <a:rect b="b" l="l" r="r" t="t"/>
                <a:pathLst>
                  <a:path extrusionOk="0" h="586" w="1580">
                    <a:moveTo>
                      <a:pt x="715" y="1"/>
                    </a:moveTo>
                    <a:cubicBezTo>
                      <a:pt x="348" y="1"/>
                      <a:pt x="0" y="86"/>
                      <a:pt x="104" y="310"/>
                    </a:cubicBezTo>
                    <a:cubicBezTo>
                      <a:pt x="194" y="511"/>
                      <a:pt x="373" y="586"/>
                      <a:pt x="575" y="586"/>
                    </a:cubicBezTo>
                    <a:cubicBezTo>
                      <a:pt x="874" y="586"/>
                      <a:pt x="1222" y="422"/>
                      <a:pt x="1406" y="259"/>
                    </a:cubicBezTo>
                    <a:cubicBezTo>
                      <a:pt x="1580" y="113"/>
                      <a:pt x="1134" y="1"/>
                      <a:pt x="7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24"/>
              <p:cNvSpPr/>
              <p:nvPr/>
            </p:nvSpPr>
            <p:spPr>
              <a:xfrm>
                <a:off x="5395950" y="3367650"/>
                <a:ext cx="55250" cy="75825"/>
              </a:xfrm>
              <a:custGeom>
                <a:rect b="b" l="l" r="r" t="t"/>
                <a:pathLst>
                  <a:path extrusionOk="0" fill="none" h="3033" w="2210">
                    <a:moveTo>
                      <a:pt x="703" y="2039"/>
                    </a:moveTo>
                    <a:cubicBezTo>
                      <a:pt x="703" y="2039"/>
                      <a:pt x="771" y="2125"/>
                      <a:pt x="1062" y="1525"/>
                    </a:cubicBezTo>
                    <a:cubicBezTo>
                      <a:pt x="1371" y="926"/>
                      <a:pt x="1576" y="1"/>
                      <a:pt x="1884" y="446"/>
                    </a:cubicBezTo>
                    <a:cubicBezTo>
                      <a:pt x="2210" y="909"/>
                      <a:pt x="1559" y="1474"/>
                      <a:pt x="1336" y="1799"/>
                    </a:cubicBezTo>
                    <a:cubicBezTo>
                      <a:pt x="1114" y="2142"/>
                      <a:pt x="908" y="3032"/>
                      <a:pt x="446" y="2656"/>
                    </a:cubicBezTo>
                    <a:cubicBezTo>
                      <a:pt x="0" y="2296"/>
                      <a:pt x="703" y="2039"/>
                      <a:pt x="703" y="203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575">
                <a:solidFill>
                  <a:schemeClr val="dk1"/>
                </a:solidFill>
                <a:prstDash val="solid"/>
                <a:miter lim="171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24"/>
              <p:cNvSpPr/>
              <p:nvPr/>
            </p:nvSpPr>
            <p:spPr>
              <a:xfrm>
                <a:off x="4963075" y="3297750"/>
                <a:ext cx="169125" cy="96975"/>
              </a:xfrm>
              <a:custGeom>
                <a:rect b="b" l="l" r="r" t="t"/>
                <a:pathLst>
                  <a:path extrusionOk="0" h="3879" w="6765">
                    <a:moveTo>
                      <a:pt x="6207" y="0"/>
                    </a:moveTo>
                    <a:cubicBezTo>
                      <a:pt x="6182" y="0"/>
                      <a:pt x="6157" y="2"/>
                      <a:pt x="6132" y="5"/>
                    </a:cubicBezTo>
                    <a:cubicBezTo>
                      <a:pt x="5764" y="20"/>
                      <a:pt x="5435" y="324"/>
                      <a:pt x="5068" y="324"/>
                    </a:cubicBezTo>
                    <a:cubicBezTo>
                      <a:pt x="5007" y="324"/>
                      <a:pt x="4945" y="316"/>
                      <a:pt x="4881" y="296"/>
                    </a:cubicBezTo>
                    <a:cubicBezTo>
                      <a:pt x="4727" y="228"/>
                      <a:pt x="4556" y="194"/>
                      <a:pt x="4385" y="176"/>
                    </a:cubicBezTo>
                    <a:cubicBezTo>
                      <a:pt x="4179" y="194"/>
                      <a:pt x="3974" y="262"/>
                      <a:pt x="3768" y="296"/>
                    </a:cubicBezTo>
                    <a:cubicBezTo>
                      <a:pt x="3340" y="331"/>
                      <a:pt x="2912" y="314"/>
                      <a:pt x="2501" y="451"/>
                    </a:cubicBezTo>
                    <a:cubicBezTo>
                      <a:pt x="1816" y="690"/>
                      <a:pt x="1541" y="1461"/>
                      <a:pt x="1130" y="2009"/>
                    </a:cubicBezTo>
                    <a:cubicBezTo>
                      <a:pt x="737" y="2540"/>
                      <a:pt x="0" y="3020"/>
                      <a:pt x="69" y="3807"/>
                    </a:cubicBezTo>
                    <a:cubicBezTo>
                      <a:pt x="69" y="3852"/>
                      <a:pt x="106" y="3878"/>
                      <a:pt x="142" y="3878"/>
                    </a:cubicBezTo>
                    <a:cubicBezTo>
                      <a:pt x="174" y="3878"/>
                      <a:pt x="206" y="3856"/>
                      <a:pt x="206" y="3807"/>
                    </a:cubicBezTo>
                    <a:cubicBezTo>
                      <a:pt x="188" y="3122"/>
                      <a:pt x="839" y="2643"/>
                      <a:pt x="1216" y="2163"/>
                    </a:cubicBezTo>
                    <a:cubicBezTo>
                      <a:pt x="1593" y="1667"/>
                      <a:pt x="1850" y="981"/>
                      <a:pt x="2449" y="673"/>
                    </a:cubicBezTo>
                    <a:cubicBezTo>
                      <a:pt x="2826" y="502"/>
                      <a:pt x="3237" y="502"/>
                      <a:pt x="3631" y="468"/>
                    </a:cubicBezTo>
                    <a:cubicBezTo>
                      <a:pt x="3910" y="444"/>
                      <a:pt x="4149" y="366"/>
                      <a:pt x="4397" y="366"/>
                    </a:cubicBezTo>
                    <a:cubicBezTo>
                      <a:pt x="4515" y="366"/>
                      <a:pt x="4635" y="384"/>
                      <a:pt x="4761" y="433"/>
                    </a:cubicBezTo>
                    <a:cubicBezTo>
                      <a:pt x="4879" y="477"/>
                      <a:pt x="5006" y="499"/>
                      <a:pt x="5134" y="499"/>
                    </a:cubicBezTo>
                    <a:cubicBezTo>
                      <a:pt x="5305" y="499"/>
                      <a:pt x="5478" y="460"/>
                      <a:pt x="5635" y="382"/>
                    </a:cubicBezTo>
                    <a:cubicBezTo>
                      <a:pt x="5783" y="327"/>
                      <a:pt x="5976" y="261"/>
                      <a:pt x="6154" y="261"/>
                    </a:cubicBezTo>
                    <a:cubicBezTo>
                      <a:pt x="6306" y="261"/>
                      <a:pt x="6448" y="309"/>
                      <a:pt x="6543" y="451"/>
                    </a:cubicBezTo>
                    <a:cubicBezTo>
                      <a:pt x="6566" y="486"/>
                      <a:pt x="6601" y="501"/>
                      <a:pt x="6635" y="501"/>
                    </a:cubicBezTo>
                    <a:cubicBezTo>
                      <a:pt x="6702" y="501"/>
                      <a:pt x="6765" y="444"/>
                      <a:pt x="6731" y="365"/>
                    </a:cubicBezTo>
                    <a:cubicBezTo>
                      <a:pt x="6653" y="147"/>
                      <a:pt x="6449" y="0"/>
                      <a:pt x="62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24"/>
              <p:cNvSpPr/>
              <p:nvPr/>
            </p:nvSpPr>
            <p:spPr>
              <a:xfrm>
                <a:off x="5149325" y="3418100"/>
                <a:ext cx="305075" cy="185650"/>
              </a:xfrm>
              <a:custGeom>
                <a:rect b="b" l="l" r="r" t="t"/>
                <a:pathLst>
                  <a:path extrusionOk="0" h="7426" w="12203">
                    <a:moveTo>
                      <a:pt x="12123" y="0"/>
                    </a:moveTo>
                    <a:cubicBezTo>
                      <a:pt x="12107" y="0"/>
                      <a:pt x="12089" y="6"/>
                      <a:pt x="12075" y="21"/>
                    </a:cubicBezTo>
                    <a:lnTo>
                      <a:pt x="12058" y="21"/>
                    </a:lnTo>
                    <a:cubicBezTo>
                      <a:pt x="11647" y="792"/>
                      <a:pt x="11133" y="1528"/>
                      <a:pt x="10533" y="2196"/>
                    </a:cubicBezTo>
                    <a:cubicBezTo>
                      <a:pt x="10225" y="2522"/>
                      <a:pt x="9865" y="2796"/>
                      <a:pt x="9472" y="3001"/>
                    </a:cubicBezTo>
                    <a:cubicBezTo>
                      <a:pt x="9043" y="3172"/>
                      <a:pt x="8632" y="3395"/>
                      <a:pt x="8238" y="3635"/>
                    </a:cubicBezTo>
                    <a:cubicBezTo>
                      <a:pt x="7862" y="3909"/>
                      <a:pt x="7536" y="4251"/>
                      <a:pt x="7159" y="4525"/>
                    </a:cubicBezTo>
                    <a:cubicBezTo>
                      <a:pt x="6783" y="4817"/>
                      <a:pt x="6406" y="5074"/>
                      <a:pt x="6012" y="5296"/>
                    </a:cubicBezTo>
                    <a:cubicBezTo>
                      <a:pt x="5173" y="5759"/>
                      <a:pt x="4316" y="6170"/>
                      <a:pt x="3426" y="6512"/>
                    </a:cubicBezTo>
                    <a:cubicBezTo>
                      <a:pt x="2408" y="6910"/>
                      <a:pt x="1405" y="7307"/>
                      <a:pt x="321" y="7307"/>
                    </a:cubicBezTo>
                    <a:cubicBezTo>
                      <a:pt x="237" y="7307"/>
                      <a:pt x="153" y="7305"/>
                      <a:pt x="69" y="7300"/>
                    </a:cubicBezTo>
                    <a:cubicBezTo>
                      <a:pt x="0" y="7300"/>
                      <a:pt x="17" y="7386"/>
                      <a:pt x="69" y="7403"/>
                    </a:cubicBezTo>
                    <a:cubicBezTo>
                      <a:pt x="202" y="7418"/>
                      <a:pt x="335" y="7426"/>
                      <a:pt x="467" y="7426"/>
                    </a:cubicBezTo>
                    <a:cubicBezTo>
                      <a:pt x="1361" y="7426"/>
                      <a:pt x="2246" y="7099"/>
                      <a:pt x="3066" y="6786"/>
                    </a:cubicBezTo>
                    <a:cubicBezTo>
                      <a:pt x="3957" y="6444"/>
                      <a:pt x="4864" y="6135"/>
                      <a:pt x="5721" y="5707"/>
                    </a:cubicBezTo>
                    <a:cubicBezTo>
                      <a:pt x="6560" y="5279"/>
                      <a:pt x="7365" y="4731"/>
                      <a:pt x="8067" y="4097"/>
                    </a:cubicBezTo>
                    <a:cubicBezTo>
                      <a:pt x="8786" y="3481"/>
                      <a:pt x="9711" y="3172"/>
                      <a:pt x="10414" y="2522"/>
                    </a:cubicBezTo>
                    <a:cubicBezTo>
                      <a:pt x="11150" y="1837"/>
                      <a:pt x="11681" y="946"/>
                      <a:pt x="12178" y="90"/>
                    </a:cubicBezTo>
                    <a:cubicBezTo>
                      <a:pt x="12202" y="40"/>
                      <a:pt x="12165" y="0"/>
                      <a:pt x="12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24"/>
              <p:cNvSpPr/>
              <p:nvPr/>
            </p:nvSpPr>
            <p:spPr>
              <a:xfrm>
                <a:off x="5076400" y="3614900"/>
                <a:ext cx="30550" cy="13725"/>
              </a:xfrm>
              <a:custGeom>
                <a:rect b="b" l="l" r="r" t="t"/>
                <a:pathLst>
                  <a:path extrusionOk="0" h="549" w="1222">
                    <a:moveTo>
                      <a:pt x="263" y="79"/>
                    </a:moveTo>
                    <a:lnTo>
                      <a:pt x="268" y="87"/>
                    </a:lnTo>
                    <a:lnTo>
                      <a:pt x="268" y="87"/>
                    </a:lnTo>
                    <a:cubicBezTo>
                      <a:pt x="261" y="83"/>
                      <a:pt x="257" y="79"/>
                      <a:pt x="263" y="79"/>
                    </a:cubicBezTo>
                    <a:close/>
                    <a:moveTo>
                      <a:pt x="485" y="165"/>
                    </a:moveTo>
                    <a:cubicBezTo>
                      <a:pt x="588" y="182"/>
                      <a:pt x="674" y="216"/>
                      <a:pt x="759" y="250"/>
                    </a:cubicBezTo>
                    <a:lnTo>
                      <a:pt x="895" y="313"/>
                    </a:lnTo>
                    <a:lnTo>
                      <a:pt x="895" y="313"/>
                    </a:lnTo>
                    <a:cubicBezTo>
                      <a:pt x="894" y="313"/>
                      <a:pt x="894" y="314"/>
                      <a:pt x="894" y="314"/>
                    </a:cubicBezTo>
                    <a:lnTo>
                      <a:pt x="894" y="314"/>
                    </a:lnTo>
                    <a:cubicBezTo>
                      <a:pt x="772" y="295"/>
                      <a:pt x="663" y="263"/>
                      <a:pt x="554" y="216"/>
                    </a:cubicBezTo>
                    <a:cubicBezTo>
                      <a:pt x="502" y="199"/>
                      <a:pt x="451" y="182"/>
                      <a:pt x="400" y="165"/>
                    </a:cubicBezTo>
                    <a:close/>
                    <a:moveTo>
                      <a:pt x="344" y="0"/>
                    </a:moveTo>
                    <a:cubicBezTo>
                      <a:pt x="254" y="0"/>
                      <a:pt x="163" y="21"/>
                      <a:pt x="134" y="107"/>
                    </a:cubicBezTo>
                    <a:lnTo>
                      <a:pt x="134" y="107"/>
                    </a:lnTo>
                    <a:cubicBezTo>
                      <a:pt x="1" y="289"/>
                      <a:pt x="300" y="405"/>
                      <a:pt x="434" y="456"/>
                    </a:cubicBezTo>
                    <a:cubicBezTo>
                      <a:pt x="588" y="507"/>
                      <a:pt x="759" y="541"/>
                      <a:pt x="913" y="541"/>
                    </a:cubicBezTo>
                    <a:cubicBezTo>
                      <a:pt x="921" y="541"/>
                      <a:pt x="929" y="541"/>
                      <a:pt x="936" y="539"/>
                    </a:cubicBezTo>
                    <a:lnTo>
                      <a:pt x="936" y="539"/>
                    </a:lnTo>
                    <a:cubicBezTo>
                      <a:pt x="962" y="545"/>
                      <a:pt x="989" y="548"/>
                      <a:pt x="1016" y="548"/>
                    </a:cubicBezTo>
                    <a:cubicBezTo>
                      <a:pt x="1039" y="548"/>
                      <a:pt x="1062" y="546"/>
                      <a:pt x="1085" y="541"/>
                    </a:cubicBezTo>
                    <a:cubicBezTo>
                      <a:pt x="1153" y="524"/>
                      <a:pt x="1205" y="456"/>
                      <a:pt x="1222" y="387"/>
                    </a:cubicBezTo>
                    <a:cubicBezTo>
                      <a:pt x="1222" y="319"/>
                      <a:pt x="1187" y="250"/>
                      <a:pt x="1119" y="216"/>
                    </a:cubicBezTo>
                    <a:cubicBezTo>
                      <a:pt x="1033" y="182"/>
                      <a:pt x="965" y="147"/>
                      <a:pt x="896" y="130"/>
                    </a:cubicBezTo>
                    <a:cubicBezTo>
                      <a:pt x="828" y="96"/>
                      <a:pt x="759" y="79"/>
                      <a:pt x="691" y="62"/>
                    </a:cubicBezTo>
                    <a:cubicBezTo>
                      <a:pt x="605" y="28"/>
                      <a:pt x="537" y="28"/>
                      <a:pt x="468" y="10"/>
                    </a:cubicBezTo>
                    <a:cubicBezTo>
                      <a:pt x="432" y="5"/>
                      <a:pt x="388" y="0"/>
                      <a:pt x="3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24"/>
              <p:cNvSpPr/>
              <p:nvPr/>
            </p:nvSpPr>
            <p:spPr>
              <a:xfrm>
                <a:off x="5351425" y="3470950"/>
                <a:ext cx="20575" cy="16450"/>
              </a:xfrm>
              <a:custGeom>
                <a:rect b="b" l="l" r="r" t="t"/>
                <a:pathLst>
                  <a:path extrusionOk="0" h="658" w="823">
                    <a:moveTo>
                      <a:pt x="257" y="408"/>
                    </a:moveTo>
                    <a:cubicBezTo>
                      <a:pt x="266" y="416"/>
                      <a:pt x="266" y="420"/>
                      <a:pt x="264" y="420"/>
                    </a:cubicBezTo>
                    <a:cubicBezTo>
                      <a:pt x="261" y="420"/>
                      <a:pt x="257" y="416"/>
                      <a:pt x="257" y="408"/>
                    </a:cubicBezTo>
                    <a:close/>
                    <a:moveTo>
                      <a:pt x="262" y="422"/>
                    </a:moveTo>
                    <a:cubicBezTo>
                      <a:pt x="260" y="423"/>
                      <a:pt x="259" y="424"/>
                      <a:pt x="257" y="425"/>
                    </a:cubicBezTo>
                    <a:lnTo>
                      <a:pt x="264" y="425"/>
                    </a:lnTo>
                    <a:cubicBezTo>
                      <a:pt x="263" y="424"/>
                      <a:pt x="263" y="423"/>
                      <a:pt x="262" y="422"/>
                    </a:cubicBezTo>
                    <a:close/>
                    <a:moveTo>
                      <a:pt x="583" y="253"/>
                    </a:moveTo>
                    <a:cubicBezTo>
                      <a:pt x="583" y="253"/>
                      <a:pt x="583" y="271"/>
                      <a:pt x="583" y="288"/>
                    </a:cubicBezTo>
                    <a:cubicBezTo>
                      <a:pt x="583" y="305"/>
                      <a:pt x="583" y="322"/>
                      <a:pt x="583" y="322"/>
                    </a:cubicBezTo>
                    <a:cubicBezTo>
                      <a:pt x="583" y="326"/>
                      <a:pt x="583" y="331"/>
                      <a:pt x="583" y="339"/>
                    </a:cubicBezTo>
                    <a:cubicBezTo>
                      <a:pt x="583" y="339"/>
                      <a:pt x="583" y="339"/>
                      <a:pt x="583" y="356"/>
                    </a:cubicBezTo>
                    <a:lnTo>
                      <a:pt x="548" y="373"/>
                    </a:lnTo>
                    <a:cubicBezTo>
                      <a:pt x="531" y="390"/>
                      <a:pt x="497" y="408"/>
                      <a:pt x="480" y="425"/>
                    </a:cubicBezTo>
                    <a:lnTo>
                      <a:pt x="264" y="425"/>
                    </a:lnTo>
                    <a:cubicBezTo>
                      <a:pt x="265" y="427"/>
                      <a:pt x="265" y="430"/>
                      <a:pt x="264" y="430"/>
                    </a:cubicBezTo>
                    <a:cubicBezTo>
                      <a:pt x="263" y="430"/>
                      <a:pt x="261" y="428"/>
                      <a:pt x="257" y="425"/>
                    </a:cubicBezTo>
                    <a:cubicBezTo>
                      <a:pt x="257" y="421"/>
                      <a:pt x="258" y="420"/>
                      <a:pt x="259" y="420"/>
                    </a:cubicBezTo>
                    <a:cubicBezTo>
                      <a:pt x="260" y="420"/>
                      <a:pt x="261" y="421"/>
                      <a:pt x="262" y="422"/>
                    </a:cubicBezTo>
                    <a:lnTo>
                      <a:pt x="262" y="422"/>
                    </a:lnTo>
                    <a:cubicBezTo>
                      <a:pt x="281" y="410"/>
                      <a:pt x="287" y="386"/>
                      <a:pt x="285" y="362"/>
                    </a:cubicBezTo>
                    <a:lnTo>
                      <a:pt x="285" y="362"/>
                    </a:lnTo>
                    <a:cubicBezTo>
                      <a:pt x="291" y="348"/>
                      <a:pt x="294" y="335"/>
                      <a:pt x="295" y="322"/>
                    </a:cubicBezTo>
                    <a:lnTo>
                      <a:pt x="326" y="322"/>
                    </a:lnTo>
                    <a:lnTo>
                      <a:pt x="326" y="305"/>
                    </a:lnTo>
                    <a:cubicBezTo>
                      <a:pt x="326" y="305"/>
                      <a:pt x="326" y="288"/>
                      <a:pt x="326" y="288"/>
                    </a:cubicBezTo>
                    <a:lnTo>
                      <a:pt x="343" y="271"/>
                    </a:lnTo>
                    <a:lnTo>
                      <a:pt x="360" y="271"/>
                    </a:lnTo>
                    <a:lnTo>
                      <a:pt x="377" y="253"/>
                    </a:lnTo>
                    <a:close/>
                    <a:moveTo>
                      <a:pt x="463" y="1"/>
                    </a:moveTo>
                    <a:cubicBezTo>
                      <a:pt x="424" y="1"/>
                      <a:pt x="386" y="5"/>
                      <a:pt x="343" y="14"/>
                    </a:cubicBezTo>
                    <a:cubicBezTo>
                      <a:pt x="257" y="48"/>
                      <a:pt x="189" y="99"/>
                      <a:pt x="154" y="168"/>
                    </a:cubicBezTo>
                    <a:cubicBezTo>
                      <a:pt x="150" y="174"/>
                      <a:pt x="146" y="179"/>
                      <a:pt x="143" y="185"/>
                    </a:cubicBezTo>
                    <a:lnTo>
                      <a:pt x="143" y="185"/>
                    </a:lnTo>
                    <a:cubicBezTo>
                      <a:pt x="98" y="188"/>
                      <a:pt x="66" y="206"/>
                      <a:pt x="35" y="253"/>
                    </a:cubicBezTo>
                    <a:cubicBezTo>
                      <a:pt x="0" y="322"/>
                      <a:pt x="0" y="425"/>
                      <a:pt x="35" y="493"/>
                    </a:cubicBezTo>
                    <a:cubicBezTo>
                      <a:pt x="69" y="579"/>
                      <a:pt x="137" y="630"/>
                      <a:pt x="223" y="647"/>
                    </a:cubicBezTo>
                    <a:cubicBezTo>
                      <a:pt x="255" y="655"/>
                      <a:pt x="288" y="658"/>
                      <a:pt x="321" y="658"/>
                    </a:cubicBezTo>
                    <a:cubicBezTo>
                      <a:pt x="446" y="658"/>
                      <a:pt x="573" y="609"/>
                      <a:pt x="668" y="528"/>
                    </a:cubicBezTo>
                    <a:cubicBezTo>
                      <a:pt x="788" y="425"/>
                      <a:pt x="822" y="271"/>
                      <a:pt x="754" y="116"/>
                    </a:cubicBezTo>
                    <a:cubicBezTo>
                      <a:pt x="720" y="65"/>
                      <a:pt x="651" y="14"/>
                      <a:pt x="583" y="14"/>
                    </a:cubicBezTo>
                    <a:cubicBezTo>
                      <a:pt x="540" y="5"/>
                      <a:pt x="501" y="1"/>
                      <a:pt x="4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24"/>
              <p:cNvSpPr/>
              <p:nvPr/>
            </p:nvSpPr>
            <p:spPr>
              <a:xfrm>
                <a:off x="5250375" y="3358675"/>
                <a:ext cx="20150" cy="13900"/>
              </a:xfrm>
              <a:custGeom>
                <a:rect b="b" l="l" r="r" t="t"/>
                <a:pathLst>
                  <a:path extrusionOk="0" h="556" w="806">
                    <a:moveTo>
                      <a:pt x="617" y="240"/>
                    </a:moveTo>
                    <a:lnTo>
                      <a:pt x="634" y="257"/>
                    </a:lnTo>
                    <a:lnTo>
                      <a:pt x="634" y="274"/>
                    </a:lnTo>
                    <a:lnTo>
                      <a:pt x="634" y="291"/>
                    </a:lnTo>
                    <a:cubicBezTo>
                      <a:pt x="634" y="291"/>
                      <a:pt x="634" y="309"/>
                      <a:pt x="617" y="309"/>
                    </a:cubicBezTo>
                    <a:cubicBezTo>
                      <a:pt x="600" y="326"/>
                      <a:pt x="600" y="326"/>
                      <a:pt x="583" y="343"/>
                    </a:cubicBezTo>
                    <a:lnTo>
                      <a:pt x="360" y="343"/>
                    </a:lnTo>
                    <a:lnTo>
                      <a:pt x="343" y="326"/>
                    </a:lnTo>
                    <a:lnTo>
                      <a:pt x="326" y="326"/>
                    </a:lnTo>
                    <a:cubicBezTo>
                      <a:pt x="317" y="317"/>
                      <a:pt x="309" y="309"/>
                      <a:pt x="303" y="301"/>
                    </a:cubicBezTo>
                    <a:lnTo>
                      <a:pt x="303" y="301"/>
                    </a:lnTo>
                    <a:cubicBezTo>
                      <a:pt x="329" y="282"/>
                      <a:pt x="357" y="270"/>
                      <a:pt x="394" y="257"/>
                    </a:cubicBezTo>
                    <a:lnTo>
                      <a:pt x="411" y="240"/>
                    </a:lnTo>
                    <a:close/>
                    <a:moveTo>
                      <a:pt x="531" y="0"/>
                    </a:moveTo>
                    <a:cubicBezTo>
                      <a:pt x="394" y="0"/>
                      <a:pt x="257" y="52"/>
                      <a:pt x="154" y="137"/>
                    </a:cubicBezTo>
                    <a:cubicBezTo>
                      <a:pt x="137" y="155"/>
                      <a:pt x="124" y="176"/>
                      <a:pt x="118" y="198"/>
                    </a:cubicBezTo>
                    <a:lnTo>
                      <a:pt x="118" y="198"/>
                    </a:lnTo>
                    <a:cubicBezTo>
                      <a:pt x="101" y="203"/>
                      <a:pt x="84" y="211"/>
                      <a:pt x="69" y="223"/>
                    </a:cubicBezTo>
                    <a:cubicBezTo>
                      <a:pt x="17" y="274"/>
                      <a:pt x="0" y="360"/>
                      <a:pt x="69" y="411"/>
                    </a:cubicBezTo>
                    <a:cubicBezTo>
                      <a:pt x="164" y="506"/>
                      <a:pt x="285" y="556"/>
                      <a:pt x="411" y="556"/>
                    </a:cubicBezTo>
                    <a:cubicBezTo>
                      <a:pt x="491" y="556"/>
                      <a:pt x="572" y="536"/>
                      <a:pt x="651" y="497"/>
                    </a:cubicBezTo>
                    <a:cubicBezTo>
                      <a:pt x="737" y="446"/>
                      <a:pt x="805" y="326"/>
                      <a:pt x="788" y="223"/>
                    </a:cubicBezTo>
                    <a:cubicBezTo>
                      <a:pt x="754" y="103"/>
                      <a:pt x="651" y="17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2" name="Google Shape;1912;p24"/>
            <p:cNvGrpSpPr/>
            <p:nvPr/>
          </p:nvGrpSpPr>
          <p:grpSpPr>
            <a:xfrm flipH="1">
              <a:off x="7834142" y="4419936"/>
              <a:ext cx="895421" cy="926163"/>
              <a:chOff x="4791650" y="538625"/>
              <a:chExt cx="731075" cy="756175"/>
            </a:xfrm>
          </p:grpSpPr>
          <p:sp>
            <p:nvSpPr>
              <p:cNvPr id="1913" name="Google Shape;1913;p24"/>
              <p:cNvSpPr/>
              <p:nvPr/>
            </p:nvSpPr>
            <p:spPr>
              <a:xfrm>
                <a:off x="4791650" y="538625"/>
                <a:ext cx="513550" cy="357200"/>
              </a:xfrm>
              <a:custGeom>
                <a:rect b="b" l="l" r="r" t="t"/>
                <a:pathLst>
                  <a:path extrusionOk="0" h="14288" w="20542">
                    <a:moveTo>
                      <a:pt x="9923" y="1"/>
                    </a:moveTo>
                    <a:cubicBezTo>
                      <a:pt x="8747" y="1"/>
                      <a:pt x="8675" y="1335"/>
                      <a:pt x="8330" y="2024"/>
                    </a:cubicBezTo>
                    <a:cubicBezTo>
                      <a:pt x="8286" y="2108"/>
                      <a:pt x="8231" y="2145"/>
                      <a:pt x="8166" y="2145"/>
                    </a:cubicBezTo>
                    <a:cubicBezTo>
                      <a:pt x="7717" y="2145"/>
                      <a:pt x="6814" y="374"/>
                      <a:pt x="6086" y="374"/>
                    </a:cubicBezTo>
                    <a:cubicBezTo>
                      <a:pt x="5979" y="374"/>
                      <a:pt x="5876" y="412"/>
                      <a:pt x="5778" y="500"/>
                    </a:cubicBezTo>
                    <a:cubicBezTo>
                      <a:pt x="4922" y="1253"/>
                      <a:pt x="5384" y="2435"/>
                      <a:pt x="5384" y="3617"/>
                    </a:cubicBezTo>
                    <a:cubicBezTo>
                      <a:pt x="5367" y="4799"/>
                      <a:pt x="8638" y="5398"/>
                      <a:pt x="9066" y="5963"/>
                    </a:cubicBezTo>
                    <a:cubicBezTo>
                      <a:pt x="9495" y="6529"/>
                      <a:pt x="12492" y="10673"/>
                      <a:pt x="12817" y="10965"/>
                    </a:cubicBezTo>
                    <a:cubicBezTo>
                      <a:pt x="12845" y="10989"/>
                      <a:pt x="12852" y="11001"/>
                      <a:pt x="12841" y="11001"/>
                    </a:cubicBezTo>
                    <a:cubicBezTo>
                      <a:pt x="12724" y="11001"/>
                      <a:pt x="10556" y="9666"/>
                      <a:pt x="10180" y="9149"/>
                    </a:cubicBezTo>
                    <a:cubicBezTo>
                      <a:pt x="9991" y="8900"/>
                      <a:pt x="9667" y="8831"/>
                      <a:pt x="9301" y="8831"/>
                    </a:cubicBezTo>
                    <a:cubicBezTo>
                      <a:pt x="8836" y="8831"/>
                      <a:pt x="8305" y="8944"/>
                      <a:pt x="7902" y="8944"/>
                    </a:cubicBezTo>
                    <a:cubicBezTo>
                      <a:pt x="7182" y="8944"/>
                      <a:pt x="8159" y="7282"/>
                      <a:pt x="8159" y="6340"/>
                    </a:cubicBezTo>
                    <a:cubicBezTo>
                      <a:pt x="8159" y="5398"/>
                      <a:pt x="5744" y="5467"/>
                      <a:pt x="4939" y="5176"/>
                    </a:cubicBezTo>
                    <a:cubicBezTo>
                      <a:pt x="4878" y="5154"/>
                      <a:pt x="4823" y="5145"/>
                      <a:pt x="4772" y="5145"/>
                    </a:cubicBezTo>
                    <a:cubicBezTo>
                      <a:pt x="4170" y="5145"/>
                      <a:pt x="4281" y="6563"/>
                      <a:pt x="4408" y="7179"/>
                    </a:cubicBezTo>
                    <a:cubicBezTo>
                      <a:pt x="4425" y="7251"/>
                      <a:pt x="4417" y="7283"/>
                      <a:pt x="4389" y="7283"/>
                    </a:cubicBezTo>
                    <a:cubicBezTo>
                      <a:pt x="4161" y="7283"/>
                      <a:pt x="2595" y="5184"/>
                      <a:pt x="1924" y="4833"/>
                    </a:cubicBezTo>
                    <a:cubicBezTo>
                      <a:pt x="1856" y="4800"/>
                      <a:pt x="1784" y="4784"/>
                      <a:pt x="1711" y="4784"/>
                    </a:cubicBezTo>
                    <a:cubicBezTo>
                      <a:pt x="956" y="4784"/>
                      <a:pt x="1" y="6428"/>
                      <a:pt x="297" y="7334"/>
                    </a:cubicBezTo>
                    <a:cubicBezTo>
                      <a:pt x="606" y="8344"/>
                      <a:pt x="503" y="9937"/>
                      <a:pt x="1068" y="10930"/>
                    </a:cubicBezTo>
                    <a:cubicBezTo>
                      <a:pt x="1305" y="11354"/>
                      <a:pt x="1792" y="11486"/>
                      <a:pt x="2326" y="11486"/>
                    </a:cubicBezTo>
                    <a:cubicBezTo>
                      <a:pt x="3067" y="11486"/>
                      <a:pt x="3900" y="11233"/>
                      <a:pt x="4288" y="11153"/>
                    </a:cubicBezTo>
                    <a:cubicBezTo>
                      <a:pt x="4309" y="11149"/>
                      <a:pt x="4330" y="11147"/>
                      <a:pt x="4350" y="11147"/>
                    </a:cubicBezTo>
                    <a:cubicBezTo>
                      <a:pt x="4965" y="11147"/>
                      <a:pt x="5120" y="13119"/>
                      <a:pt x="5932" y="13534"/>
                    </a:cubicBezTo>
                    <a:cubicBezTo>
                      <a:pt x="6002" y="13569"/>
                      <a:pt x="6075" y="13585"/>
                      <a:pt x="6150" y="13585"/>
                    </a:cubicBezTo>
                    <a:cubicBezTo>
                      <a:pt x="6999" y="13585"/>
                      <a:pt x="8137" y="11540"/>
                      <a:pt x="8279" y="11273"/>
                    </a:cubicBezTo>
                    <a:cubicBezTo>
                      <a:pt x="8361" y="11098"/>
                      <a:pt x="8904" y="10949"/>
                      <a:pt x="9510" y="10949"/>
                    </a:cubicBezTo>
                    <a:cubicBezTo>
                      <a:pt x="9916" y="10949"/>
                      <a:pt x="10350" y="11016"/>
                      <a:pt x="10694" y="11187"/>
                    </a:cubicBezTo>
                    <a:cubicBezTo>
                      <a:pt x="11533" y="11615"/>
                      <a:pt x="13519" y="14287"/>
                      <a:pt x="13519" y="14287"/>
                    </a:cubicBezTo>
                    <a:lnTo>
                      <a:pt x="16243" y="12917"/>
                    </a:lnTo>
                    <a:lnTo>
                      <a:pt x="14547" y="9200"/>
                    </a:lnTo>
                    <a:cubicBezTo>
                      <a:pt x="14547" y="9200"/>
                      <a:pt x="14461" y="7967"/>
                      <a:pt x="15318" y="7693"/>
                    </a:cubicBezTo>
                    <a:cubicBezTo>
                      <a:pt x="16174" y="7419"/>
                      <a:pt x="16363" y="7025"/>
                      <a:pt x="16465" y="5655"/>
                    </a:cubicBezTo>
                    <a:cubicBezTo>
                      <a:pt x="16508" y="5092"/>
                      <a:pt x="16900" y="4948"/>
                      <a:pt x="17410" y="4948"/>
                    </a:cubicBezTo>
                    <a:cubicBezTo>
                      <a:pt x="17942" y="4948"/>
                      <a:pt x="18602" y="5104"/>
                      <a:pt x="19128" y="5104"/>
                    </a:cubicBezTo>
                    <a:cubicBezTo>
                      <a:pt x="19326" y="5104"/>
                      <a:pt x="19505" y="5082"/>
                      <a:pt x="19651" y="5021"/>
                    </a:cubicBezTo>
                    <a:cubicBezTo>
                      <a:pt x="20542" y="4645"/>
                      <a:pt x="19668" y="2178"/>
                      <a:pt x="19343" y="705"/>
                    </a:cubicBezTo>
                    <a:cubicBezTo>
                      <a:pt x="19239" y="235"/>
                      <a:pt x="18907" y="50"/>
                      <a:pt x="18465" y="50"/>
                    </a:cubicBezTo>
                    <a:cubicBezTo>
                      <a:pt x="17522" y="50"/>
                      <a:pt x="16082" y="896"/>
                      <a:pt x="15301" y="1630"/>
                    </a:cubicBezTo>
                    <a:cubicBezTo>
                      <a:pt x="14342" y="2572"/>
                      <a:pt x="14068" y="4011"/>
                      <a:pt x="14667" y="5227"/>
                    </a:cubicBezTo>
                    <a:cubicBezTo>
                      <a:pt x="15129" y="6186"/>
                      <a:pt x="13468" y="6409"/>
                      <a:pt x="13177" y="6974"/>
                    </a:cubicBezTo>
                    <a:cubicBezTo>
                      <a:pt x="12886" y="7539"/>
                      <a:pt x="14479" y="10965"/>
                      <a:pt x="14479" y="10965"/>
                    </a:cubicBezTo>
                    <a:lnTo>
                      <a:pt x="10488" y="6443"/>
                    </a:lnTo>
                    <a:cubicBezTo>
                      <a:pt x="10488" y="6443"/>
                      <a:pt x="12817" y="4645"/>
                      <a:pt x="12971" y="3189"/>
                    </a:cubicBezTo>
                    <a:cubicBezTo>
                      <a:pt x="13108" y="1716"/>
                      <a:pt x="11790" y="329"/>
                      <a:pt x="10282" y="37"/>
                    </a:cubicBezTo>
                    <a:cubicBezTo>
                      <a:pt x="10152" y="13"/>
                      <a:pt x="10033" y="1"/>
                      <a:pt x="99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24"/>
              <p:cNvSpPr/>
              <p:nvPr/>
            </p:nvSpPr>
            <p:spPr>
              <a:xfrm>
                <a:off x="5124050" y="567100"/>
                <a:ext cx="167875" cy="262775"/>
              </a:xfrm>
              <a:custGeom>
                <a:rect b="b" l="l" r="r" t="t"/>
                <a:pathLst>
                  <a:path extrusionOk="0" h="10511" w="6715">
                    <a:moveTo>
                      <a:pt x="5216" y="1"/>
                    </a:moveTo>
                    <a:cubicBezTo>
                      <a:pt x="4261" y="1"/>
                      <a:pt x="2565" y="1011"/>
                      <a:pt x="2107" y="1724"/>
                    </a:cubicBezTo>
                    <a:cubicBezTo>
                      <a:pt x="1525" y="2632"/>
                      <a:pt x="2090" y="3677"/>
                      <a:pt x="2159" y="5030"/>
                    </a:cubicBezTo>
                    <a:cubicBezTo>
                      <a:pt x="2227" y="6383"/>
                      <a:pt x="1354" y="5749"/>
                      <a:pt x="686" y="6691"/>
                    </a:cubicBezTo>
                    <a:cubicBezTo>
                      <a:pt x="1" y="7633"/>
                      <a:pt x="1833" y="10511"/>
                      <a:pt x="1833" y="10511"/>
                    </a:cubicBezTo>
                    <a:cubicBezTo>
                      <a:pt x="1833" y="10511"/>
                      <a:pt x="754" y="7616"/>
                      <a:pt x="994" y="7000"/>
                    </a:cubicBezTo>
                    <a:cubicBezTo>
                      <a:pt x="1234" y="6400"/>
                      <a:pt x="2176" y="6400"/>
                      <a:pt x="2707" y="5784"/>
                    </a:cubicBezTo>
                    <a:cubicBezTo>
                      <a:pt x="3238" y="5184"/>
                      <a:pt x="2930" y="3985"/>
                      <a:pt x="3358" y="3146"/>
                    </a:cubicBezTo>
                    <a:cubicBezTo>
                      <a:pt x="3461" y="2936"/>
                      <a:pt x="3661" y="2862"/>
                      <a:pt x="3912" y="2862"/>
                    </a:cubicBezTo>
                    <a:cubicBezTo>
                      <a:pt x="4502" y="2862"/>
                      <a:pt x="5370" y="3270"/>
                      <a:pt x="5895" y="3270"/>
                    </a:cubicBezTo>
                    <a:cubicBezTo>
                      <a:pt x="6038" y="3270"/>
                      <a:pt x="6155" y="3240"/>
                      <a:pt x="6235" y="3163"/>
                    </a:cubicBezTo>
                    <a:cubicBezTo>
                      <a:pt x="6715" y="2684"/>
                      <a:pt x="6286" y="1074"/>
                      <a:pt x="5790" y="252"/>
                    </a:cubicBezTo>
                    <a:cubicBezTo>
                      <a:pt x="5680" y="76"/>
                      <a:pt x="5475" y="1"/>
                      <a:pt x="52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24"/>
              <p:cNvSpPr/>
              <p:nvPr/>
            </p:nvSpPr>
            <p:spPr>
              <a:xfrm>
                <a:off x="4978475" y="811200"/>
                <a:ext cx="544250" cy="483600"/>
              </a:xfrm>
              <a:custGeom>
                <a:rect b="b" l="l" r="r" t="t"/>
                <a:pathLst>
                  <a:path extrusionOk="0" h="19344" w="21770">
                    <a:moveTo>
                      <a:pt x="14149" y="1"/>
                    </a:moveTo>
                    <a:cubicBezTo>
                      <a:pt x="10773" y="1"/>
                      <a:pt x="6847" y="1347"/>
                      <a:pt x="5002" y="3333"/>
                    </a:cubicBezTo>
                    <a:cubicBezTo>
                      <a:pt x="1850" y="6724"/>
                      <a:pt x="1" y="14346"/>
                      <a:pt x="3940" y="16452"/>
                    </a:cubicBezTo>
                    <a:cubicBezTo>
                      <a:pt x="4895" y="16965"/>
                      <a:pt x="5956" y="17159"/>
                      <a:pt x="7015" y="17159"/>
                    </a:cubicBezTo>
                    <a:cubicBezTo>
                      <a:pt x="10302" y="17159"/>
                      <a:pt x="13565" y="15288"/>
                      <a:pt x="13565" y="15288"/>
                    </a:cubicBezTo>
                    <a:cubicBezTo>
                      <a:pt x="14062" y="15544"/>
                      <a:pt x="14559" y="15836"/>
                      <a:pt x="15021" y="16144"/>
                    </a:cubicBezTo>
                    <a:cubicBezTo>
                      <a:pt x="15535" y="16521"/>
                      <a:pt x="13582" y="18268"/>
                      <a:pt x="14576" y="19124"/>
                    </a:cubicBezTo>
                    <a:cubicBezTo>
                      <a:pt x="14755" y="19279"/>
                      <a:pt x="15006" y="19343"/>
                      <a:pt x="15298" y="19343"/>
                    </a:cubicBezTo>
                    <a:cubicBezTo>
                      <a:pt x="16645" y="19343"/>
                      <a:pt x="18857" y="17977"/>
                      <a:pt x="18857" y="17977"/>
                    </a:cubicBezTo>
                    <a:lnTo>
                      <a:pt x="18857" y="17977"/>
                    </a:lnTo>
                    <a:cubicBezTo>
                      <a:pt x="18857" y="17977"/>
                      <a:pt x="17392" y="18353"/>
                      <a:pt x="16265" y="18353"/>
                    </a:cubicBezTo>
                    <a:cubicBezTo>
                      <a:pt x="15930" y="18353"/>
                      <a:pt x="15625" y="18320"/>
                      <a:pt x="15398" y="18233"/>
                    </a:cubicBezTo>
                    <a:cubicBezTo>
                      <a:pt x="14404" y="17839"/>
                      <a:pt x="17128" y="16949"/>
                      <a:pt x="17641" y="15681"/>
                    </a:cubicBezTo>
                    <a:cubicBezTo>
                      <a:pt x="18155" y="14414"/>
                      <a:pt x="15312" y="15099"/>
                      <a:pt x="14935" y="14191"/>
                    </a:cubicBezTo>
                    <a:cubicBezTo>
                      <a:pt x="14576" y="13301"/>
                      <a:pt x="21769" y="6125"/>
                      <a:pt x="19560" y="2271"/>
                    </a:cubicBezTo>
                    <a:cubicBezTo>
                      <a:pt x="18651" y="674"/>
                      <a:pt x="16538" y="1"/>
                      <a:pt x="141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24"/>
              <p:cNvSpPr/>
              <p:nvPr/>
            </p:nvSpPr>
            <p:spPr>
              <a:xfrm>
                <a:off x="4978475" y="811200"/>
                <a:ext cx="544250" cy="483600"/>
              </a:xfrm>
              <a:custGeom>
                <a:rect b="b" l="l" r="r" t="t"/>
                <a:pathLst>
                  <a:path extrusionOk="0" h="19344" w="21770">
                    <a:moveTo>
                      <a:pt x="14149" y="1"/>
                    </a:moveTo>
                    <a:cubicBezTo>
                      <a:pt x="10773" y="1"/>
                      <a:pt x="6847" y="1347"/>
                      <a:pt x="5002" y="3333"/>
                    </a:cubicBezTo>
                    <a:cubicBezTo>
                      <a:pt x="1850" y="6724"/>
                      <a:pt x="1" y="14346"/>
                      <a:pt x="3940" y="16452"/>
                    </a:cubicBezTo>
                    <a:cubicBezTo>
                      <a:pt x="4895" y="16965"/>
                      <a:pt x="5956" y="17159"/>
                      <a:pt x="7015" y="17159"/>
                    </a:cubicBezTo>
                    <a:cubicBezTo>
                      <a:pt x="10302" y="17159"/>
                      <a:pt x="13565" y="15288"/>
                      <a:pt x="13565" y="15288"/>
                    </a:cubicBezTo>
                    <a:cubicBezTo>
                      <a:pt x="14062" y="15544"/>
                      <a:pt x="14559" y="15836"/>
                      <a:pt x="15021" y="16144"/>
                    </a:cubicBezTo>
                    <a:cubicBezTo>
                      <a:pt x="15535" y="16521"/>
                      <a:pt x="13582" y="18268"/>
                      <a:pt x="14576" y="19124"/>
                    </a:cubicBezTo>
                    <a:cubicBezTo>
                      <a:pt x="14755" y="19279"/>
                      <a:pt x="15006" y="19343"/>
                      <a:pt x="15298" y="19343"/>
                    </a:cubicBezTo>
                    <a:cubicBezTo>
                      <a:pt x="16645" y="19343"/>
                      <a:pt x="18857" y="17977"/>
                      <a:pt x="18857" y="17977"/>
                    </a:cubicBezTo>
                    <a:lnTo>
                      <a:pt x="18857" y="17977"/>
                    </a:lnTo>
                    <a:cubicBezTo>
                      <a:pt x="18857" y="17977"/>
                      <a:pt x="17392" y="18353"/>
                      <a:pt x="16265" y="18353"/>
                    </a:cubicBezTo>
                    <a:cubicBezTo>
                      <a:pt x="15930" y="18353"/>
                      <a:pt x="15625" y="18320"/>
                      <a:pt x="15398" y="18233"/>
                    </a:cubicBezTo>
                    <a:cubicBezTo>
                      <a:pt x="14404" y="17839"/>
                      <a:pt x="17128" y="16949"/>
                      <a:pt x="17641" y="15681"/>
                    </a:cubicBezTo>
                    <a:cubicBezTo>
                      <a:pt x="18155" y="14414"/>
                      <a:pt x="15312" y="15099"/>
                      <a:pt x="14935" y="14191"/>
                    </a:cubicBezTo>
                    <a:cubicBezTo>
                      <a:pt x="14576" y="13301"/>
                      <a:pt x="21769" y="6125"/>
                      <a:pt x="19560" y="2271"/>
                    </a:cubicBezTo>
                    <a:cubicBezTo>
                      <a:pt x="18651" y="674"/>
                      <a:pt x="16538" y="1"/>
                      <a:pt x="14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24"/>
              <p:cNvSpPr/>
              <p:nvPr/>
            </p:nvSpPr>
            <p:spPr>
              <a:xfrm>
                <a:off x="4799075" y="668725"/>
                <a:ext cx="265875" cy="135900"/>
              </a:xfrm>
              <a:custGeom>
                <a:rect b="b" l="l" r="r" t="t"/>
                <a:pathLst>
                  <a:path extrusionOk="0" h="5436" w="10635">
                    <a:moveTo>
                      <a:pt x="1267" y="1"/>
                    </a:moveTo>
                    <a:cubicBezTo>
                      <a:pt x="882" y="1"/>
                      <a:pt x="708" y="626"/>
                      <a:pt x="394" y="1410"/>
                    </a:cubicBezTo>
                    <a:cubicBezTo>
                      <a:pt x="0" y="2455"/>
                      <a:pt x="942" y="3842"/>
                      <a:pt x="2004" y="4390"/>
                    </a:cubicBezTo>
                    <a:cubicBezTo>
                      <a:pt x="2199" y="4489"/>
                      <a:pt x="2391" y="4528"/>
                      <a:pt x="2581" y="4528"/>
                    </a:cubicBezTo>
                    <a:cubicBezTo>
                      <a:pt x="3317" y="4528"/>
                      <a:pt x="4017" y="3937"/>
                      <a:pt x="4668" y="3937"/>
                    </a:cubicBezTo>
                    <a:cubicBezTo>
                      <a:pt x="4781" y="3937"/>
                      <a:pt x="4892" y="3955"/>
                      <a:pt x="5002" y="3996"/>
                    </a:cubicBezTo>
                    <a:cubicBezTo>
                      <a:pt x="5926" y="4339"/>
                      <a:pt x="6149" y="4853"/>
                      <a:pt x="7005" y="4887"/>
                    </a:cubicBezTo>
                    <a:cubicBezTo>
                      <a:pt x="7862" y="4921"/>
                      <a:pt x="9797" y="5418"/>
                      <a:pt x="10225" y="5435"/>
                    </a:cubicBezTo>
                    <a:cubicBezTo>
                      <a:pt x="10229" y="5435"/>
                      <a:pt x="10232" y="5435"/>
                      <a:pt x="10236" y="5435"/>
                    </a:cubicBezTo>
                    <a:cubicBezTo>
                      <a:pt x="10634" y="5435"/>
                      <a:pt x="9518" y="4438"/>
                      <a:pt x="8975" y="4031"/>
                    </a:cubicBezTo>
                    <a:cubicBezTo>
                      <a:pt x="8758" y="3880"/>
                      <a:pt x="8416" y="3862"/>
                      <a:pt x="8054" y="3862"/>
                    </a:cubicBezTo>
                    <a:cubicBezTo>
                      <a:pt x="7943" y="3862"/>
                      <a:pt x="7831" y="3864"/>
                      <a:pt x="7720" y="3864"/>
                    </a:cubicBezTo>
                    <a:cubicBezTo>
                      <a:pt x="7245" y="3864"/>
                      <a:pt x="6791" y="3834"/>
                      <a:pt x="6594" y="3517"/>
                    </a:cubicBezTo>
                    <a:cubicBezTo>
                      <a:pt x="6200" y="2866"/>
                      <a:pt x="7160" y="1993"/>
                      <a:pt x="6988" y="1068"/>
                    </a:cubicBezTo>
                    <a:cubicBezTo>
                      <a:pt x="6875" y="458"/>
                      <a:pt x="6129" y="339"/>
                      <a:pt x="5467" y="339"/>
                    </a:cubicBezTo>
                    <a:cubicBezTo>
                      <a:pt x="5125" y="339"/>
                      <a:pt x="4806" y="371"/>
                      <a:pt x="4608" y="383"/>
                    </a:cubicBezTo>
                    <a:cubicBezTo>
                      <a:pt x="4025" y="417"/>
                      <a:pt x="4659" y="2010"/>
                      <a:pt x="4522" y="2866"/>
                    </a:cubicBezTo>
                    <a:cubicBezTo>
                      <a:pt x="4503" y="2969"/>
                      <a:pt x="4457" y="3015"/>
                      <a:pt x="4389" y="3015"/>
                    </a:cubicBezTo>
                    <a:cubicBezTo>
                      <a:pt x="3905" y="3015"/>
                      <a:pt x="2327" y="690"/>
                      <a:pt x="1696" y="194"/>
                    </a:cubicBezTo>
                    <a:cubicBezTo>
                      <a:pt x="1526" y="61"/>
                      <a:pt x="138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24"/>
              <p:cNvSpPr/>
              <p:nvPr/>
            </p:nvSpPr>
            <p:spPr>
              <a:xfrm>
                <a:off x="5005125" y="556400"/>
                <a:ext cx="106550" cy="230225"/>
              </a:xfrm>
              <a:custGeom>
                <a:rect b="b" l="l" r="r" t="t"/>
                <a:pathLst>
                  <a:path extrusionOk="0" h="9209" w="4262">
                    <a:moveTo>
                      <a:pt x="853" y="1"/>
                    </a:moveTo>
                    <a:cubicBezTo>
                      <a:pt x="1" y="1"/>
                      <a:pt x="564" y="605"/>
                      <a:pt x="596" y="1416"/>
                    </a:cubicBezTo>
                    <a:cubicBezTo>
                      <a:pt x="630" y="2272"/>
                      <a:pt x="31" y="1964"/>
                      <a:pt x="253" y="3043"/>
                    </a:cubicBezTo>
                    <a:cubicBezTo>
                      <a:pt x="369" y="3594"/>
                      <a:pt x="747" y="3647"/>
                      <a:pt x="1135" y="3647"/>
                    </a:cubicBezTo>
                    <a:cubicBezTo>
                      <a:pt x="1227" y="3647"/>
                      <a:pt x="1320" y="3644"/>
                      <a:pt x="1410" y="3644"/>
                    </a:cubicBezTo>
                    <a:cubicBezTo>
                      <a:pt x="1670" y="3644"/>
                      <a:pt x="1906" y="3669"/>
                      <a:pt x="2035" y="3865"/>
                    </a:cubicBezTo>
                    <a:cubicBezTo>
                      <a:pt x="2394" y="4413"/>
                      <a:pt x="1401" y="4670"/>
                      <a:pt x="1264" y="5389"/>
                    </a:cubicBezTo>
                    <a:cubicBezTo>
                      <a:pt x="1127" y="6126"/>
                      <a:pt x="4261" y="9209"/>
                      <a:pt x="4261" y="9209"/>
                    </a:cubicBezTo>
                    <a:cubicBezTo>
                      <a:pt x="4261" y="9209"/>
                      <a:pt x="1658" y="6366"/>
                      <a:pt x="1983" y="5407"/>
                    </a:cubicBezTo>
                    <a:cubicBezTo>
                      <a:pt x="2309" y="4447"/>
                      <a:pt x="4073" y="3574"/>
                      <a:pt x="4141" y="2015"/>
                    </a:cubicBezTo>
                    <a:cubicBezTo>
                      <a:pt x="4210" y="440"/>
                      <a:pt x="2223" y="97"/>
                      <a:pt x="1076" y="12"/>
                    </a:cubicBezTo>
                    <a:cubicBezTo>
                      <a:pt x="992" y="4"/>
                      <a:pt x="918" y="1"/>
                      <a:pt x="8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9" name="Google Shape;1919;p24"/>
            <p:cNvGrpSpPr/>
            <p:nvPr/>
          </p:nvGrpSpPr>
          <p:grpSpPr>
            <a:xfrm flipH="1">
              <a:off x="8131727" y="-177121"/>
              <a:ext cx="793462" cy="846748"/>
              <a:chOff x="3862225" y="4682025"/>
              <a:chExt cx="310650" cy="331525"/>
            </a:xfrm>
          </p:grpSpPr>
          <p:sp>
            <p:nvSpPr>
              <p:cNvPr id="1920" name="Google Shape;1920;p24"/>
              <p:cNvSpPr/>
              <p:nvPr/>
            </p:nvSpPr>
            <p:spPr>
              <a:xfrm>
                <a:off x="3863075" y="4785075"/>
                <a:ext cx="309800" cy="228475"/>
              </a:xfrm>
              <a:custGeom>
                <a:rect b="b" l="l" r="r" t="t"/>
                <a:pathLst>
                  <a:path extrusionOk="0" h="9139" w="12392">
                    <a:moveTo>
                      <a:pt x="2272" y="0"/>
                    </a:moveTo>
                    <a:cubicBezTo>
                      <a:pt x="1765" y="0"/>
                      <a:pt x="1277" y="238"/>
                      <a:pt x="806" y="611"/>
                    </a:cubicBezTo>
                    <a:cubicBezTo>
                      <a:pt x="1" y="1262"/>
                      <a:pt x="823" y="2358"/>
                      <a:pt x="1542" y="3591"/>
                    </a:cubicBezTo>
                    <a:cubicBezTo>
                      <a:pt x="2227" y="4739"/>
                      <a:pt x="3118" y="5766"/>
                      <a:pt x="4163" y="6589"/>
                    </a:cubicBezTo>
                    <a:cubicBezTo>
                      <a:pt x="5173" y="7411"/>
                      <a:pt x="6886" y="8318"/>
                      <a:pt x="8239" y="8884"/>
                    </a:cubicBezTo>
                    <a:cubicBezTo>
                      <a:pt x="8661" y="9067"/>
                      <a:pt x="9209" y="9139"/>
                      <a:pt x="9766" y="9139"/>
                    </a:cubicBezTo>
                    <a:cubicBezTo>
                      <a:pt x="10974" y="9139"/>
                      <a:pt x="12227" y="8804"/>
                      <a:pt x="12332" y="8558"/>
                    </a:cubicBezTo>
                    <a:cubicBezTo>
                      <a:pt x="12392" y="8412"/>
                      <a:pt x="12246" y="8369"/>
                      <a:pt x="12019" y="8369"/>
                    </a:cubicBezTo>
                    <a:cubicBezTo>
                      <a:pt x="11694" y="8369"/>
                      <a:pt x="11202" y="8458"/>
                      <a:pt x="10919" y="8458"/>
                    </a:cubicBezTo>
                    <a:cubicBezTo>
                      <a:pt x="10891" y="8458"/>
                      <a:pt x="10865" y="8457"/>
                      <a:pt x="10842" y="8455"/>
                    </a:cubicBezTo>
                    <a:cubicBezTo>
                      <a:pt x="10397" y="8404"/>
                      <a:pt x="9318" y="7959"/>
                      <a:pt x="8770" y="7513"/>
                    </a:cubicBezTo>
                    <a:cubicBezTo>
                      <a:pt x="8222" y="7051"/>
                      <a:pt x="7965" y="6469"/>
                      <a:pt x="7365" y="5732"/>
                    </a:cubicBezTo>
                    <a:cubicBezTo>
                      <a:pt x="6749" y="4979"/>
                      <a:pt x="6372" y="4174"/>
                      <a:pt x="5858" y="3540"/>
                    </a:cubicBezTo>
                    <a:cubicBezTo>
                      <a:pt x="5362" y="2906"/>
                      <a:pt x="4385" y="1142"/>
                      <a:pt x="3443" y="440"/>
                    </a:cubicBezTo>
                    <a:cubicBezTo>
                      <a:pt x="3041" y="133"/>
                      <a:pt x="2651" y="0"/>
                      <a:pt x="22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24"/>
              <p:cNvSpPr/>
              <p:nvPr/>
            </p:nvSpPr>
            <p:spPr>
              <a:xfrm>
                <a:off x="3862225" y="4682025"/>
                <a:ext cx="97600" cy="137600"/>
              </a:xfrm>
              <a:custGeom>
                <a:rect b="b" l="l" r="r" t="t"/>
                <a:pathLst>
                  <a:path extrusionOk="0" h="5504" w="3904">
                    <a:moveTo>
                      <a:pt x="110" y="0"/>
                    </a:moveTo>
                    <a:cubicBezTo>
                      <a:pt x="50" y="0"/>
                      <a:pt x="1" y="23"/>
                      <a:pt x="1" y="23"/>
                    </a:cubicBezTo>
                    <a:cubicBezTo>
                      <a:pt x="1" y="23"/>
                      <a:pt x="1" y="2387"/>
                      <a:pt x="103" y="2781"/>
                    </a:cubicBezTo>
                    <a:cubicBezTo>
                      <a:pt x="206" y="3175"/>
                      <a:pt x="977" y="3911"/>
                      <a:pt x="977" y="3911"/>
                    </a:cubicBezTo>
                    <a:cubicBezTo>
                      <a:pt x="977" y="3911"/>
                      <a:pt x="35" y="4476"/>
                      <a:pt x="412" y="5504"/>
                    </a:cubicBezTo>
                    <a:cubicBezTo>
                      <a:pt x="412" y="5504"/>
                      <a:pt x="1542" y="4733"/>
                      <a:pt x="2210" y="4665"/>
                    </a:cubicBezTo>
                    <a:cubicBezTo>
                      <a:pt x="2878" y="4596"/>
                      <a:pt x="3477" y="4562"/>
                      <a:pt x="3477" y="4562"/>
                    </a:cubicBezTo>
                    <a:cubicBezTo>
                      <a:pt x="3477" y="4562"/>
                      <a:pt x="3605" y="4586"/>
                      <a:pt x="3717" y="4586"/>
                    </a:cubicBezTo>
                    <a:cubicBezTo>
                      <a:pt x="3817" y="4586"/>
                      <a:pt x="3904" y="4566"/>
                      <a:pt x="3871" y="4493"/>
                    </a:cubicBezTo>
                    <a:cubicBezTo>
                      <a:pt x="3871" y="4493"/>
                      <a:pt x="3820" y="3911"/>
                      <a:pt x="2775" y="3791"/>
                    </a:cubicBezTo>
                    <a:cubicBezTo>
                      <a:pt x="2509" y="3760"/>
                      <a:pt x="2281" y="3749"/>
                      <a:pt x="2091" y="3749"/>
                    </a:cubicBezTo>
                    <a:cubicBezTo>
                      <a:pt x="1546" y="3749"/>
                      <a:pt x="1302" y="3843"/>
                      <a:pt x="1302" y="3843"/>
                    </a:cubicBezTo>
                    <a:cubicBezTo>
                      <a:pt x="994" y="3466"/>
                      <a:pt x="737" y="3072"/>
                      <a:pt x="497" y="2644"/>
                    </a:cubicBezTo>
                    <a:cubicBezTo>
                      <a:pt x="257" y="2147"/>
                      <a:pt x="343" y="674"/>
                      <a:pt x="326" y="280"/>
                    </a:cubicBezTo>
                    <a:cubicBezTo>
                      <a:pt x="306" y="48"/>
                      <a:pt x="196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24"/>
              <p:cNvSpPr/>
              <p:nvPr/>
            </p:nvSpPr>
            <p:spPr>
              <a:xfrm>
                <a:off x="3969275" y="4897875"/>
                <a:ext cx="92500" cy="64875"/>
              </a:xfrm>
              <a:custGeom>
                <a:rect b="b" l="l" r="r" t="t"/>
                <a:pathLst>
                  <a:path extrusionOk="0" h="2595" w="3700">
                    <a:moveTo>
                      <a:pt x="1045" y="1"/>
                    </a:moveTo>
                    <a:cubicBezTo>
                      <a:pt x="1023" y="1"/>
                      <a:pt x="1000" y="2"/>
                      <a:pt x="976" y="4"/>
                    </a:cubicBezTo>
                    <a:cubicBezTo>
                      <a:pt x="343" y="90"/>
                      <a:pt x="0" y="638"/>
                      <a:pt x="617" y="1289"/>
                    </a:cubicBezTo>
                    <a:cubicBezTo>
                      <a:pt x="1158" y="1829"/>
                      <a:pt x="2521" y="2595"/>
                      <a:pt x="3123" y="2595"/>
                    </a:cubicBezTo>
                    <a:cubicBezTo>
                      <a:pt x="3226" y="2595"/>
                      <a:pt x="3307" y="2572"/>
                      <a:pt x="3357" y="2522"/>
                    </a:cubicBezTo>
                    <a:cubicBezTo>
                      <a:pt x="3700" y="2196"/>
                      <a:pt x="2467" y="1683"/>
                      <a:pt x="2124" y="1272"/>
                    </a:cubicBezTo>
                    <a:cubicBezTo>
                      <a:pt x="1810" y="859"/>
                      <a:pt x="1640" y="1"/>
                      <a:pt x="10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24"/>
              <p:cNvSpPr/>
              <p:nvPr/>
            </p:nvSpPr>
            <p:spPr>
              <a:xfrm>
                <a:off x="3874025" y="4781275"/>
                <a:ext cx="48900" cy="29150"/>
              </a:xfrm>
              <a:custGeom>
                <a:rect b="b" l="l" r="r" t="t"/>
                <a:pathLst>
                  <a:path extrusionOk="0" h="1166" w="1956">
                    <a:moveTo>
                      <a:pt x="1183" y="1"/>
                    </a:moveTo>
                    <a:cubicBezTo>
                      <a:pt x="1018" y="1"/>
                      <a:pt x="846" y="24"/>
                      <a:pt x="693" y="78"/>
                    </a:cubicBezTo>
                    <a:cubicBezTo>
                      <a:pt x="145" y="284"/>
                      <a:pt x="8" y="1123"/>
                      <a:pt x="8" y="1123"/>
                    </a:cubicBezTo>
                    <a:cubicBezTo>
                      <a:pt x="1" y="1153"/>
                      <a:pt x="8" y="1165"/>
                      <a:pt x="27" y="1165"/>
                    </a:cubicBezTo>
                    <a:cubicBezTo>
                      <a:pt x="138" y="1165"/>
                      <a:pt x="654" y="712"/>
                      <a:pt x="933" y="609"/>
                    </a:cubicBezTo>
                    <a:cubicBezTo>
                      <a:pt x="1275" y="506"/>
                      <a:pt x="1721" y="506"/>
                      <a:pt x="1858" y="301"/>
                    </a:cubicBezTo>
                    <a:cubicBezTo>
                      <a:pt x="1955" y="142"/>
                      <a:pt x="1592" y="1"/>
                      <a:pt x="1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24" name="Google Shape;1924;p24"/>
          <p:cNvGrpSpPr/>
          <p:nvPr/>
        </p:nvGrpSpPr>
        <p:grpSpPr>
          <a:xfrm>
            <a:off x="-531453" y="346788"/>
            <a:ext cx="1782858" cy="4893697"/>
            <a:chOff x="-531453" y="346788"/>
            <a:chExt cx="1782858" cy="4893697"/>
          </a:xfrm>
        </p:grpSpPr>
        <p:grpSp>
          <p:nvGrpSpPr>
            <p:cNvPr id="1925" name="Google Shape;1925;p24"/>
            <p:cNvGrpSpPr/>
            <p:nvPr/>
          </p:nvGrpSpPr>
          <p:grpSpPr>
            <a:xfrm flipH="1" rot="-5400000">
              <a:off x="-107624" y="390942"/>
              <a:ext cx="978615" cy="890307"/>
              <a:chOff x="4688600" y="1410900"/>
              <a:chExt cx="799000" cy="726900"/>
            </a:xfrm>
          </p:grpSpPr>
          <p:sp>
            <p:nvSpPr>
              <p:cNvPr id="1926" name="Google Shape;1926;p24"/>
              <p:cNvSpPr/>
              <p:nvPr/>
            </p:nvSpPr>
            <p:spPr>
              <a:xfrm>
                <a:off x="5004175" y="1511625"/>
                <a:ext cx="483425" cy="626175"/>
              </a:xfrm>
              <a:custGeom>
                <a:rect b="b" l="l" r="r" t="t"/>
                <a:pathLst>
                  <a:path extrusionOk="0" h="25047" w="19337">
                    <a:moveTo>
                      <a:pt x="4069" y="1"/>
                    </a:moveTo>
                    <a:cubicBezTo>
                      <a:pt x="1880" y="1"/>
                      <a:pt x="663" y="1564"/>
                      <a:pt x="360" y="3490"/>
                    </a:cubicBezTo>
                    <a:cubicBezTo>
                      <a:pt x="0" y="5682"/>
                      <a:pt x="4864" y="7823"/>
                      <a:pt x="4864" y="7823"/>
                    </a:cubicBezTo>
                    <a:cubicBezTo>
                      <a:pt x="4864" y="7823"/>
                      <a:pt x="7673" y="9673"/>
                      <a:pt x="8786" y="10855"/>
                    </a:cubicBezTo>
                    <a:cubicBezTo>
                      <a:pt x="9900" y="12053"/>
                      <a:pt x="11184" y="12053"/>
                      <a:pt x="12297" y="13544"/>
                    </a:cubicBezTo>
                    <a:cubicBezTo>
                      <a:pt x="13411" y="15034"/>
                      <a:pt x="14490" y="17140"/>
                      <a:pt x="15569" y="19230"/>
                    </a:cubicBezTo>
                    <a:cubicBezTo>
                      <a:pt x="16633" y="21275"/>
                      <a:pt x="15599" y="25046"/>
                      <a:pt x="16477" y="25046"/>
                    </a:cubicBezTo>
                    <a:cubicBezTo>
                      <a:pt x="16504" y="25046"/>
                      <a:pt x="16532" y="25043"/>
                      <a:pt x="16562" y="25036"/>
                    </a:cubicBezTo>
                    <a:cubicBezTo>
                      <a:pt x="17573" y="24796"/>
                      <a:pt x="18395" y="21765"/>
                      <a:pt x="18857" y="19298"/>
                    </a:cubicBezTo>
                    <a:cubicBezTo>
                      <a:pt x="19337" y="16832"/>
                      <a:pt x="18463" y="12841"/>
                      <a:pt x="17675" y="11060"/>
                    </a:cubicBezTo>
                    <a:cubicBezTo>
                      <a:pt x="16887" y="9279"/>
                      <a:pt x="15637" y="8354"/>
                      <a:pt x="13736" y="5871"/>
                    </a:cubicBezTo>
                    <a:cubicBezTo>
                      <a:pt x="11818" y="3387"/>
                      <a:pt x="7725" y="561"/>
                      <a:pt x="4967" y="82"/>
                    </a:cubicBezTo>
                    <a:cubicBezTo>
                      <a:pt x="4651" y="27"/>
                      <a:pt x="4352" y="1"/>
                      <a:pt x="40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24"/>
              <p:cNvSpPr/>
              <p:nvPr/>
            </p:nvSpPr>
            <p:spPr>
              <a:xfrm>
                <a:off x="4688600" y="1410900"/>
                <a:ext cx="414925" cy="234100"/>
              </a:xfrm>
              <a:custGeom>
                <a:rect b="b" l="l" r="r" t="t"/>
                <a:pathLst>
                  <a:path extrusionOk="0" h="9364" w="16597">
                    <a:moveTo>
                      <a:pt x="189" y="0"/>
                    </a:moveTo>
                    <a:cubicBezTo>
                      <a:pt x="189" y="0"/>
                      <a:pt x="1" y="634"/>
                      <a:pt x="720" y="993"/>
                    </a:cubicBezTo>
                    <a:cubicBezTo>
                      <a:pt x="1456" y="1353"/>
                      <a:pt x="5327" y="1028"/>
                      <a:pt x="7177" y="2004"/>
                    </a:cubicBezTo>
                    <a:cubicBezTo>
                      <a:pt x="9009" y="2997"/>
                      <a:pt x="11476" y="5584"/>
                      <a:pt x="11698" y="5960"/>
                    </a:cubicBezTo>
                    <a:cubicBezTo>
                      <a:pt x="11921" y="6320"/>
                      <a:pt x="12041" y="8444"/>
                      <a:pt x="12349" y="9060"/>
                    </a:cubicBezTo>
                    <a:cubicBezTo>
                      <a:pt x="12465" y="9292"/>
                      <a:pt x="12636" y="9364"/>
                      <a:pt x="12804" y="9364"/>
                    </a:cubicBezTo>
                    <a:cubicBezTo>
                      <a:pt x="13085" y="9364"/>
                      <a:pt x="13360" y="9163"/>
                      <a:pt x="13360" y="9163"/>
                    </a:cubicBezTo>
                    <a:cubicBezTo>
                      <a:pt x="13206" y="7005"/>
                      <a:pt x="16597" y="4059"/>
                      <a:pt x="16597" y="4059"/>
                    </a:cubicBezTo>
                    <a:cubicBezTo>
                      <a:pt x="16597" y="4059"/>
                      <a:pt x="15842" y="3719"/>
                      <a:pt x="15000" y="3719"/>
                    </a:cubicBezTo>
                    <a:cubicBezTo>
                      <a:pt x="14860" y="3719"/>
                      <a:pt x="14718" y="3729"/>
                      <a:pt x="14576" y="3751"/>
                    </a:cubicBezTo>
                    <a:cubicBezTo>
                      <a:pt x="13582" y="3922"/>
                      <a:pt x="12058" y="5361"/>
                      <a:pt x="12058" y="5361"/>
                    </a:cubicBezTo>
                    <a:cubicBezTo>
                      <a:pt x="12058" y="5361"/>
                      <a:pt x="8461" y="2090"/>
                      <a:pt x="7211" y="1113"/>
                    </a:cubicBezTo>
                    <a:cubicBezTo>
                      <a:pt x="5944" y="120"/>
                      <a:pt x="189" y="0"/>
                      <a:pt x="1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8" name="Google Shape;1928;p24"/>
            <p:cNvGrpSpPr/>
            <p:nvPr/>
          </p:nvGrpSpPr>
          <p:grpSpPr>
            <a:xfrm flipH="1">
              <a:off x="-531453" y="4413353"/>
              <a:ext cx="1782858" cy="827132"/>
              <a:chOff x="4573425" y="2584300"/>
              <a:chExt cx="1222475" cy="567150"/>
            </a:xfrm>
          </p:grpSpPr>
          <p:sp>
            <p:nvSpPr>
              <p:cNvPr id="1929" name="Google Shape;1929;p24"/>
              <p:cNvSpPr/>
              <p:nvPr/>
            </p:nvSpPr>
            <p:spPr>
              <a:xfrm>
                <a:off x="5586475" y="2593100"/>
                <a:ext cx="153750" cy="77950"/>
              </a:xfrm>
              <a:custGeom>
                <a:rect b="b" l="l" r="r" t="t"/>
                <a:pathLst>
                  <a:path extrusionOk="0" h="3118" w="6150">
                    <a:moveTo>
                      <a:pt x="5095" y="2061"/>
                    </a:moveTo>
                    <a:lnTo>
                      <a:pt x="4916" y="2227"/>
                    </a:lnTo>
                    <a:lnTo>
                      <a:pt x="5053" y="2124"/>
                    </a:lnTo>
                    <a:cubicBezTo>
                      <a:pt x="5053" y="2124"/>
                      <a:pt x="5071" y="2100"/>
                      <a:pt x="5095" y="2061"/>
                    </a:cubicBezTo>
                    <a:close/>
                    <a:moveTo>
                      <a:pt x="4694" y="0"/>
                    </a:moveTo>
                    <a:lnTo>
                      <a:pt x="1919" y="925"/>
                    </a:lnTo>
                    <a:lnTo>
                      <a:pt x="309" y="1524"/>
                    </a:lnTo>
                    <a:lnTo>
                      <a:pt x="1" y="2312"/>
                    </a:lnTo>
                    <a:lnTo>
                      <a:pt x="481" y="3117"/>
                    </a:lnTo>
                    <a:lnTo>
                      <a:pt x="1011" y="2860"/>
                    </a:lnTo>
                    <a:cubicBezTo>
                      <a:pt x="599" y="1923"/>
                      <a:pt x="3794" y="1325"/>
                      <a:pt x="4752" y="1325"/>
                    </a:cubicBezTo>
                    <a:cubicBezTo>
                      <a:pt x="4827" y="1325"/>
                      <a:pt x="4889" y="1328"/>
                      <a:pt x="4934" y="1336"/>
                    </a:cubicBezTo>
                    <a:cubicBezTo>
                      <a:pt x="5435" y="1420"/>
                      <a:pt x="5200" y="1889"/>
                      <a:pt x="5095" y="2061"/>
                    </a:cubicBezTo>
                    <a:lnTo>
                      <a:pt x="5095" y="2061"/>
                    </a:lnTo>
                    <a:lnTo>
                      <a:pt x="6150" y="1079"/>
                    </a:lnTo>
                    <a:lnTo>
                      <a:pt x="5944" y="343"/>
                    </a:lnTo>
                    <a:lnTo>
                      <a:pt x="46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24"/>
              <p:cNvSpPr/>
              <p:nvPr/>
            </p:nvSpPr>
            <p:spPr>
              <a:xfrm>
                <a:off x="5299600" y="2584300"/>
                <a:ext cx="496300" cy="293125"/>
              </a:xfrm>
              <a:custGeom>
                <a:rect b="b" l="l" r="r" t="t"/>
                <a:pathLst>
                  <a:path extrusionOk="0" h="11725" w="19852">
                    <a:moveTo>
                      <a:pt x="16402" y="1132"/>
                    </a:moveTo>
                    <a:cubicBezTo>
                      <a:pt x="16779" y="1132"/>
                      <a:pt x="17005" y="1229"/>
                      <a:pt x="16957" y="1465"/>
                    </a:cubicBezTo>
                    <a:cubicBezTo>
                      <a:pt x="16820" y="2048"/>
                      <a:pt x="15569" y="2476"/>
                      <a:pt x="14370" y="2801"/>
                    </a:cubicBezTo>
                    <a:cubicBezTo>
                      <a:pt x="13706" y="2978"/>
                      <a:pt x="13063" y="3134"/>
                      <a:pt x="12618" y="3134"/>
                    </a:cubicBezTo>
                    <a:cubicBezTo>
                      <a:pt x="12374" y="3134"/>
                      <a:pt x="12189" y="3088"/>
                      <a:pt x="12093" y="2972"/>
                    </a:cubicBezTo>
                    <a:cubicBezTo>
                      <a:pt x="11636" y="2421"/>
                      <a:pt x="15028" y="1132"/>
                      <a:pt x="16402" y="1132"/>
                    </a:cubicBezTo>
                    <a:close/>
                    <a:moveTo>
                      <a:pt x="17574" y="0"/>
                    </a:moveTo>
                    <a:cubicBezTo>
                      <a:pt x="14577" y="0"/>
                      <a:pt x="1826" y="5835"/>
                      <a:pt x="1" y="8967"/>
                    </a:cubicBezTo>
                    <a:lnTo>
                      <a:pt x="823" y="11724"/>
                    </a:lnTo>
                    <a:cubicBezTo>
                      <a:pt x="823" y="11724"/>
                      <a:pt x="9249" y="5696"/>
                      <a:pt x="13959" y="4856"/>
                    </a:cubicBezTo>
                    <a:cubicBezTo>
                      <a:pt x="16443" y="4428"/>
                      <a:pt x="17864" y="3880"/>
                      <a:pt x="18652" y="3452"/>
                    </a:cubicBezTo>
                    <a:cubicBezTo>
                      <a:pt x="19457" y="3041"/>
                      <a:pt x="19851" y="2099"/>
                      <a:pt x="19577" y="1226"/>
                    </a:cubicBezTo>
                    <a:cubicBezTo>
                      <a:pt x="19389" y="660"/>
                      <a:pt x="18892" y="146"/>
                      <a:pt x="17762" y="9"/>
                    </a:cubicBezTo>
                    <a:cubicBezTo>
                      <a:pt x="17704" y="3"/>
                      <a:pt x="17641" y="0"/>
                      <a:pt x="175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24"/>
              <p:cNvSpPr/>
              <p:nvPr/>
            </p:nvSpPr>
            <p:spPr>
              <a:xfrm>
                <a:off x="5245225" y="2808450"/>
                <a:ext cx="76250" cy="95950"/>
              </a:xfrm>
              <a:custGeom>
                <a:rect b="b" l="l" r="r" t="t"/>
                <a:pathLst>
                  <a:path extrusionOk="0" fill="none" h="3838" w="3050">
                    <a:moveTo>
                      <a:pt x="3049" y="2227"/>
                    </a:moveTo>
                    <a:cubicBezTo>
                      <a:pt x="3049" y="2227"/>
                      <a:pt x="652" y="3837"/>
                      <a:pt x="549" y="3598"/>
                    </a:cubicBezTo>
                    <a:cubicBezTo>
                      <a:pt x="429" y="3341"/>
                      <a:pt x="1" y="2758"/>
                      <a:pt x="18" y="2604"/>
                    </a:cubicBezTo>
                    <a:cubicBezTo>
                      <a:pt x="35" y="2433"/>
                      <a:pt x="926" y="789"/>
                      <a:pt x="926" y="789"/>
                    </a:cubicBezTo>
                    <a:lnTo>
                      <a:pt x="2176" y="1"/>
                    </a:lnTo>
                    <a:close/>
                  </a:path>
                </a:pathLst>
              </a:custGeom>
              <a:noFill/>
              <a:ln cap="flat" cmpd="sng" w="2575">
                <a:solidFill>
                  <a:schemeClr val="accent6"/>
                </a:solidFill>
                <a:prstDash val="solid"/>
                <a:miter lim="171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24"/>
              <p:cNvSpPr/>
              <p:nvPr/>
            </p:nvSpPr>
            <p:spPr>
              <a:xfrm>
                <a:off x="4573425" y="2685675"/>
                <a:ext cx="725350" cy="465575"/>
              </a:xfrm>
              <a:custGeom>
                <a:rect b="b" l="l" r="r" t="t"/>
                <a:pathLst>
                  <a:path extrusionOk="0" h="18623" w="29014">
                    <a:moveTo>
                      <a:pt x="22588" y="0"/>
                    </a:moveTo>
                    <a:cubicBezTo>
                      <a:pt x="20613" y="0"/>
                      <a:pt x="18216" y="363"/>
                      <a:pt x="15552" y="1024"/>
                    </a:cubicBezTo>
                    <a:cubicBezTo>
                      <a:pt x="5224" y="3559"/>
                      <a:pt x="1902" y="8217"/>
                      <a:pt x="1097" y="10290"/>
                    </a:cubicBezTo>
                    <a:cubicBezTo>
                      <a:pt x="0" y="13133"/>
                      <a:pt x="6355" y="17278"/>
                      <a:pt x="7279" y="17980"/>
                    </a:cubicBezTo>
                    <a:cubicBezTo>
                      <a:pt x="7760" y="18352"/>
                      <a:pt x="9022" y="18623"/>
                      <a:pt x="10818" y="18623"/>
                    </a:cubicBezTo>
                    <a:cubicBezTo>
                      <a:pt x="12415" y="18623"/>
                      <a:pt x="14434" y="18408"/>
                      <a:pt x="16699" y="17860"/>
                    </a:cubicBezTo>
                    <a:cubicBezTo>
                      <a:pt x="21512" y="16695"/>
                      <a:pt x="25982" y="13441"/>
                      <a:pt x="27506" y="11489"/>
                    </a:cubicBezTo>
                    <a:cubicBezTo>
                      <a:pt x="29014" y="9553"/>
                      <a:pt x="28226" y="3542"/>
                      <a:pt x="28226" y="3542"/>
                    </a:cubicBezTo>
                    <a:cubicBezTo>
                      <a:pt x="28128" y="1073"/>
                      <a:pt x="25983" y="0"/>
                      <a:pt x="225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24"/>
              <p:cNvSpPr/>
              <p:nvPr/>
            </p:nvSpPr>
            <p:spPr>
              <a:xfrm>
                <a:off x="4598275" y="2704925"/>
                <a:ext cx="725750" cy="329200"/>
              </a:xfrm>
              <a:custGeom>
                <a:rect b="b" l="l" r="r" t="t"/>
                <a:pathLst>
                  <a:path extrusionOk="0" h="13168" w="29030">
                    <a:moveTo>
                      <a:pt x="21303" y="0"/>
                    </a:moveTo>
                    <a:cubicBezTo>
                      <a:pt x="13798" y="0"/>
                      <a:pt x="0" y="6060"/>
                      <a:pt x="976" y="10565"/>
                    </a:cubicBezTo>
                    <a:cubicBezTo>
                      <a:pt x="1381" y="12393"/>
                      <a:pt x="3686" y="13167"/>
                      <a:pt x="6751" y="13167"/>
                    </a:cubicBezTo>
                    <a:cubicBezTo>
                      <a:pt x="15083" y="13167"/>
                      <a:pt x="29029" y="7442"/>
                      <a:pt x="25673" y="1607"/>
                    </a:cubicBezTo>
                    <a:cubicBezTo>
                      <a:pt x="25027" y="479"/>
                      <a:pt x="23414" y="0"/>
                      <a:pt x="21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24"/>
              <p:cNvSpPr/>
              <p:nvPr/>
            </p:nvSpPr>
            <p:spPr>
              <a:xfrm>
                <a:off x="4598275" y="2704925"/>
                <a:ext cx="725750" cy="329200"/>
              </a:xfrm>
              <a:custGeom>
                <a:rect b="b" l="l" r="r" t="t"/>
                <a:pathLst>
                  <a:path extrusionOk="0" h="13168" w="29030">
                    <a:moveTo>
                      <a:pt x="21303" y="0"/>
                    </a:moveTo>
                    <a:cubicBezTo>
                      <a:pt x="13798" y="0"/>
                      <a:pt x="0" y="6060"/>
                      <a:pt x="976" y="10565"/>
                    </a:cubicBezTo>
                    <a:cubicBezTo>
                      <a:pt x="1381" y="12393"/>
                      <a:pt x="3686" y="13167"/>
                      <a:pt x="6751" y="13167"/>
                    </a:cubicBezTo>
                    <a:cubicBezTo>
                      <a:pt x="15083" y="13167"/>
                      <a:pt x="29029" y="7442"/>
                      <a:pt x="25673" y="1607"/>
                    </a:cubicBezTo>
                    <a:cubicBezTo>
                      <a:pt x="25027" y="479"/>
                      <a:pt x="23414" y="0"/>
                      <a:pt x="21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24"/>
              <p:cNvSpPr/>
              <p:nvPr/>
            </p:nvSpPr>
            <p:spPr>
              <a:xfrm>
                <a:off x="5124925" y="2907800"/>
                <a:ext cx="47550" cy="30425"/>
              </a:xfrm>
              <a:custGeom>
                <a:rect b="b" l="l" r="r" t="t"/>
                <a:pathLst>
                  <a:path extrusionOk="0" h="1217" w="1902">
                    <a:moveTo>
                      <a:pt x="1901" y="0"/>
                    </a:moveTo>
                    <a:cubicBezTo>
                      <a:pt x="1285" y="446"/>
                      <a:pt x="651" y="857"/>
                      <a:pt x="0" y="1216"/>
                    </a:cubicBezTo>
                    <a:cubicBezTo>
                      <a:pt x="651" y="857"/>
                      <a:pt x="1285" y="446"/>
                      <a:pt x="19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24"/>
              <p:cNvSpPr/>
              <p:nvPr/>
            </p:nvSpPr>
            <p:spPr>
              <a:xfrm>
                <a:off x="5172875" y="2874825"/>
                <a:ext cx="38550" cy="33000"/>
              </a:xfrm>
              <a:custGeom>
                <a:rect b="b" l="l" r="r" t="t"/>
                <a:pathLst>
                  <a:path extrusionOk="0" h="1320" w="1542">
                    <a:moveTo>
                      <a:pt x="1542" y="1"/>
                    </a:moveTo>
                    <a:cubicBezTo>
                      <a:pt x="1062" y="480"/>
                      <a:pt x="548" y="926"/>
                      <a:pt x="0" y="1319"/>
                    </a:cubicBezTo>
                    <a:cubicBezTo>
                      <a:pt x="548" y="926"/>
                      <a:pt x="1062" y="480"/>
                      <a:pt x="1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24"/>
              <p:cNvSpPr/>
              <p:nvPr/>
            </p:nvSpPr>
            <p:spPr>
              <a:xfrm>
                <a:off x="5211825" y="2851275"/>
                <a:ext cx="19300" cy="23150"/>
              </a:xfrm>
              <a:custGeom>
                <a:rect b="b" l="l" r="r" t="t"/>
                <a:pathLst>
                  <a:path extrusionOk="0" h="926" w="772">
                    <a:moveTo>
                      <a:pt x="772" y="1"/>
                    </a:moveTo>
                    <a:cubicBezTo>
                      <a:pt x="532" y="326"/>
                      <a:pt x="275" y="634"/>
                      <a:pt x="1" y="926"/>
                    </a:cubicBezTo>
                    <a:cubicBezTo>
                      <a:pt x="275" y="634"/>
                      <a:pt x="532" y="326"/>
                      <a:pt x="7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24"/>
              <p:cNvSpPr/>
              <p:nvPr/>
            </p:nvSpPr>
            <p:spPr>
              <a:xfrm>
                <a:off x="5231525" y="2839300"/>
                <a:ext cx="7300" cy="11575"/>
              </a:xfrm>
              <a:custGeom>
                <a:rect b="b" l="l" r="r" t="t"/>
                <a:pathLst>
                  <a:path extrusionOk="0" h="463" w="292">
                    <a:moveTo>
                      <a:pt x="292" y="0"/>
                    </a:moveTo>
                    <a:cubicBezTo>
                      <a:pt x="206" y="154"/>
                      <a:pt x="103" y="308"/>
                      <a:pt x="1" y="463"/>
                    </a:cubicBezTo>
                    <a:cubicBezTo>
                      <a:pt x="103" y="308"/>
                      <a:pt x="206" y="154"/>
                      <a:pt x="2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24"/>
              <p:cNvSpPr/>
              <p:nvPr/>
            </p:nvSpPr>
            <p:spPr>
              <a:xfrm>
                <a:off x="4861575" y="3018700"/>
                <a:ext cx="39850" cy="7300"/>
              </a:xfrm>
              <a:custGeom>
                <a:rect b="b" l="l" r="r" t="t"/>
                <a:pathLst>
                  <a:path extrusionOk="0" h="292" w="1594">
                    <a:moveTo>
                      <a:pt x="1593" y="0"/>
                    </a:moveTo>
                    <a:lnTo>
                      <a:pt x="1593" y="0"/>
                    </a:lnTo>
                    <a:cubicBezTo>
                      <a:pt x="1063" y="120"/>
                      <a:pt x="532" y="206"/>
                      <a:pt x="1" y="292"/>
                    </a:cubicBezTo>
                    <a:cubicBezTo>
                      <a:pt x="532" y="223"/>
                      <a:pt x="1063" y="120"/>
                      <a:pt x="15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24"/>
              <p:cNvSpPr/>
              <p:nvPr/>
            </p:nvSpPr>
            <p:spPr>
              <a:xfrm>
                <a:off x="4967350" y="2989150"/>
                <a:ext cx="40700" cy="12875"/>
              </a:xfrm>
              <a:custGeom>
                <a:rect b="b" l="l" r="r" t="t"/>
                <a:pathLst>
                  <a:path extrusionOk="0" h="515" w="1628">
                    <a:moveTo>
                      <a:pt x="1627" y="1"/>
                    </a:moveTo>
                    <a:cubicBezTo>
                      <a:pt x="1079" y="189"/>
                      <a:pt x="548" y="360"/>
                      <a:pt x="0" y="514"/>
                    </a:cubicBezTo>
                    <a:cubicBezTo>
                      <a:pt x="548" y="360"/>
                      <a:pt x="1079" y="189"/>
                      <a:pt x="16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24"/>
              <p:cNvSpPr/>
              <p:nvPr/>
            </p:nvSpPr>
            <p:spPr>
              <a:xfrm>
                <a:off x="4841900" y="3026825"/>
                <a:ext cx="18000" cy="2600"/>
              </a:xfrm>
              <a:custGeom>
                <a:rect b="b" l="l" r="r" t="t"/>
                <a:pathLst>
                  <a:path extrusionOk="0" h="104" w="720">
                    <a:moveTo>
                      <a:pt x="719" y="1"/>
                    </a:moveTo>
                    <a:lnTo>
                      <a:pt x="0" y="10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24"/>
              <p:cNvSpPr/>
              <p:nvPr/>
            </p:nvSpPr>
            <p:spPr>
              <a:xfrm>
                <a:off x="4802075" y="3029400"/>
                <a:ext cx="37275" cy="3450"/>
              </a:xfrm>
              <a:custGeom>
                <a:rect b="b" l="l" r="r" t="t"/>
                <a:pathLst>
                  <a:path extrusionOk="0" h="138" w="1491">
                    <a:moveTo>
                      <a:pt x="1490" y="1"/>
                    </a:moveTo>
                    <a:cubicBezTo>
                      <a:pt x="977" y="52"/>
                      <a:pt x="480" y="103"/>
                      <a:pt x="0" y="138"/>
                    </a:cubicBezTo>
                    <a:cubicBezTo>
                      <a:pt x="480" y="103"/>
                      <a:pt x="977" y="52"/>
                      <a:pt x="1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24"/>
              <p:cNvSpPr/>
              <p:nvPr/>
            </p:nvSpPr>
            <p:spPr>
              <a:xfrm>
                <a:off x="4904400" y="3013550"/>
                <a:ext cx="19725" cy="4750"/>
              </a:xfrm>
              <a:custGeom>
                <a:rect b="b" l="l" r="r" t="t"/>
                <a:pathLst>
                  <a:path extrusionOk="0" h="190" w="789">
                    <a:moveTo>
                      <a:pt x="789" y="1"/>
                    </a:moveTo>
                    <a:cubicBezTo>
                      <a:pt x="514" y="69"/>
                      <a:pt x="258" y="121"/>
                      <a:pt x="1" y="189"/>
                    </a:cubicBezTo>
                    <a:cubicBezTo>
                      <a:pt x="258" y="121"/>
                      <a:pt x="514" y="69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24"/>
              <p:cNvSpPr/>
              <p:nvPr/>
            </p:nvSpPr>
            <p:spPr>
              <a:xfrm>
                <a:off x="4924100" y="3008425"/>
                <a:ext cx="21000" cy="5150"/>
              </a:xfrm>
              <a:custGeom>
                <a:rect b="b" l="l" r="r" t="t"/>
                <a:pathLst>
                  <a:path extrusionOk="0" h="206" w="840">
                    <a:moveTo>
                      <a:pt x="1" y="206"/>
                    </a:moveTo>
                    <a:cubicBezTo>
                      <a:pt x="275" y="137"/>
                      <a:pt x="566" y="69"/>
                      <a:pt x="840" y="0"/>
                    </a:cubicBezTo>
                    <a:cubicBezTo>
                      <a:pt x="566" y="69"/>
                      <a:pt x="275" y="137"/>
                      <a:pt x="1" y="20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24"/>
              <p:cNvSpPr/>
              <p:nvPr/>
            </p:nvSpPr>
            <p:spPr>
              <a:xfrm>
                <a:off x="5029000" y="2965625"/>
                <a:ext cx="38975" cy="15850"/>
              </a:xfrm>
              <a:custGeom>
                <a:rect b="b" l="l" r="r" t="t"/>
                <a:pathLst>
                  <a:path extrusionOk="0" h="634" w="1559">
                    <a:moveTo>
                      <a:pt x="1558" y="0"/>
                    </a:moveTo>
                    <a:lnTo>
                      <a:pt x="1558" y="0"/>
                    </a:lnTo>
                    <a:cubicBezTo>
                      <a:pt x="1062" y="223"/>
                      <a:pt x="531" y="445"/>
                      <a:pt x="1" y="633"/>
                    </a:cubicBezTo>
                    <a:cubicBezTo>
                      <a:pt x="548" y="445"/>
                      <a:pt x="1062" y="223"/>
                      <a:pt x="1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24"/>
              <p:cNvSpPr/>
              <p:nvPr/>
            </p:nvSpPr>
            <p:spPr>
              <a:xfrm>
                <a:off x="5008875" y="2982300"/>
                <a:ext cx="19300" cy="6875"/>
              </a:xfrm>
              <a:custGeom>
                <a:rect b="b" l="l" r="r" t="t"/>
                <a:pathLst>
                  <a:path extrusionOk="0" h="275" w="772">
                    <a:moveTo>
                      <a:pt x="771" y="1"/>
                    </a:moveTo>
                    <a:cubicBezTo>
                      <a:pt x="514" y="86"/>
                      <a:pt x="258" y="172"/>
                      <a:pt x="1" y="275"/>
                    </a:cubicBezTo>
                    <a:cubicBezTo>
                      <a:pt x="258" y="189"/>
                      <a:pt x="514" y="103"/>
                      <a:pt x="7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24"/>
              <p:cNvSpPr/>
              <p:nvPr/>
            </p:nvSpPr>
            <p:spPr>
              <a:xfrm>
                <a:off x="4945500" y="3002850"/>
                <a:ext cx="19725" cy="5175"/>
              </a:xfrm>
              <a:custGeom>
                <a:rect b="b" l="l" r="r" t="t"/>
                <a:pathLst>
                  <a:path extrusionOk="0" h="207" w="789">
                    <a:moveTo>
                      <a:pt x="789" y="1"/>
                    </a:moveTo>
                    <a:cubicBezTo>
                      <a:pt x="515" y="69"/>
                      <a:pt x="258" y="155"/>
                      <a:pt x="1" y="206"/>
                    </a:cubicBezTo>
                    <a:cubicBezTo>
                      <a:pt x="258" y="155"/>
                      <a:pt x="532" y="69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24"/>
              <p:cNvSpPr/>
              <p:nvPr/>
            </p:nvSpPr>
            <p:spPr>
              <a:xfrm>
                <a:off x="5069250" y="2938625"/>
                <a:ext cx="54825" cy="27000"/>
              </a:xfrm>
              <a:custGeom>
                <a:rect b="b" l="l" r="r" t="t"/>
                <a:pathLst>
                  <a:path extrusionOk="0" h="1080" w="2193">
                    <a:moveTo>
                      <a:pt x="1" y="1080"/>
                    </a:moveTo>
                    <a:cubicBezTo>
                      <a:pt x="771" y="737"/>
                      <a:pt x="1508" y="377"/>
                      <a:pt x="2193" y="1"/>
                    </a:cubicBezTo>
                    <a:cubicBezTo>
                      <a:pt x="1508" y="377"/>
                      <a:pt x="771" y="737"/>
                      <a:pt x="1" y="1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24"/>
              <p:cNvSpPr/>
              <p:nvPr/>
            </p:nvSpPr>
            <p:spPr>
              <a:xfrm>
                <a:off x="4683900" y="2828875"/>
                <a:ext cx="554925" cy="205400"/>
              </a:xfrm>
              <a:custGeom>
                <a:rect b="b" l="l" r="r" t="t"/>
                <a:pathLst>
                  <a:path extrusionOk="0" h="8216" w="22197">
                    <a:moveTo>
                      <a:pt x="19361" y="0"/>
                    </a:moveTo>
                    <a:cubicBezTo>
                      <a:pt x="13323" y="0"/>
                      <a:pt x="3215" y="3918"/>
                      <a:pt x="0" y="7799"/>
                    </a:cubicBezTo>
                    <a:cubicBezTo>
                      <a:pt x="926" y="8083"/>
                      <a:pt x="2062" y="8216"/>
                      <a:pt x="3326" y="8216"/>
                    </a:cubicBezTo>
                    <a:cubicBezTo>
                      <a:pt x="9827" y="8216"/>
                      <a:pt x="19745" y="4719"/>
                      <a:pt x="22197" y="417"/>
                    </a:cubicBezTo>
                    <a:cubicBezTo>
                      <a:pt x="21432" y="131"/>
                      <a:pt x="20464" y="0"/>
                      <a:pt x="193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24"/>
              <p:cNvSpPr/>
              <p:nvPr/>
            </p:nvSpPr>
            <p:spPr>
              <a:xfrm>
                <a:off x="4617950" y="2809750"/>
                <a:ext cx="669275" cy="341700"/>
              </a:xfrm>
              <a:custGeom>
                <a:rect b="b" l="l" r="r" t="t"/>
                <a:pathLst>
                  <a:path extrusionOk="0" h="13668" w="26771">
                    <a:moveTo>
                      <a:pt x="26582" y="0"/>
                    </a:moveTo>
                    <a:lnTo>
                      <a:pt x="26582" y="0"/>
                    </a:lnTo>
                    <a:cubicBezTo>
                      <a:pt x="25212" y="2587"/>
                      <a:pt x="21769" y="6372"/>
                      <a:pt x="13137" y="8684"/>
                    </a:cubicBezTo>
                    <a:cubicBezTo>
                      <a:pt x="10417" y="9403"/>
                      <a:pt x="8167" y="9685"/>
                      <a:pt x="6306" y="9685"/>
                    </a:cubicBezTo>
                    <a:cubicBezTo>
                      <a:pt x="3293" y="9685"/>
                      <a:pt x="1303" y="8945"/>
                      <a:pt x="1" y="8119"/>
                    </a:cubicBezTo>
                    <a:lnTo>
                      <a:pt x="1" y="8119"/>
                    </a:lnTo>
                    <a:cubicBezTo>
                      <a:pt x="1559" y="10362"/>
                      <a:pt x="4865" y="12537"/>
                      <a:pt x="5498" y="13034"/>
                    </a:cubicBezTo>
                    <a:cubicBezTo>
                      <a:pt x="5984" y="13403"/>
                      <a:pt x="7229" y="13667"/>
                      <a:pt x="8998" y="13667"/>
                    </a:cubicBezTo>
                    <a:cubicBezTo>
                      <a:pt x="10600" y="13667"/>
                      <a:pt x="12632" y="13450"/>
                      <a:pt x="14918" y="12897"/>
                    </a:cubicBezTo>
                    <a:cubicBezTo>
                      <a:pt x="19731" y="11732"/>
                      <a:pt x="24218" y="8478"/>
                      <a:pt x="25725" y="6543"/>
                    </a:cubicBezTo>
                    <a:cubicBezTo>
                      <a:pt x="26770" y="5190"/>
                      <a:pt x="26719" y="1901"/>
                      <a:pt x="265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1" name="Google Shape;1951;p24"/>
            <p:cNvGrpSpPr/>
            <p:nvPr/>
          </p:nvGrpSpPr>
          <p:grpSpPr>
            <a:xfrm>
              <a:off x="-379037" y="1946157"/>
              <a:ext cx="725327" cy="725970"/>
              <a:chOff x="1813400" y="1392650"/>
              <a:chExt cx="592200" cy="592725"/>
            </a:xfrm>
          </p:grpSpPr>
          <p:sp>
            <p:nvSpPr>
              <p:cNvPr id="1952" name="Google Shape;1952;p24"/>
              <p:cNvSpPr/>
              <p:nvPr/>
            </p:nvSpPr>
            <p:spPr>
              <a:xfrm>
                <a:off x="1813400" y="1392725"/>
                <a:ext cx="577650" cy="592650"/>
              </a:xfrm>
              <a:custGeom>
                <a:rect b="b" l="l" r="r" t="t"/>
                <a:pathLst>
                  <a:path extrusionOk="0" h="23706" w="23106">
                    <a:moveTo>
                      <a:pt x="10273" y="1"/>
                    </a:moveTo>
                    <a:cubicBezTo>
                      <a:pt x="9544" y="1"/>
                      <a:pt x="8756" y="124"/>
                      <a:pt x="7931" y="402"/>
                    </a:cubicBezTo>
                    <a:cubicBezTo>
                      <a:pt x="4557" y="1532"/>
                      <a:pt x="2724" y="9222"/>
                      <a:pt x="2416" y="10198"/>
                    </a:cubicBezTo>
                    <a:cubicBezTo>
                      <a:pt x="2107" y="11158"/>
                      <a:pt x="1" y="14566"/>
                      <a:pt x="189" y="16655"/>
                    </a:cubicBezTo>
                    <a:cubicBezTo>
                      <a:pt x="378" y="18728"/>
                      <a:pt x="1542" y="18813"/>
                      <a:pt x="1542" y="18813"/>
                    </a:cubicBezTo>
                    <a:cubicBezTo>
                      <a:pt x="1542" y="18813"/>
                      <a:pt x="994" y="19875"/>
                      <a:pt x="2450" y="21417"/>
                    </a:cubicBezTo>
                    <a:cubicBezTo>
                      <a:pt x="3889" y="22958"/>
                      <a:pt x="6766" y="23198"/>
                      <a:pt x="6766" y="23198"/>
                    </a:cubicBezTo>
                    <a:cubicBezTo>
                      <a:pt x="7135" y="23543"/>
                      <a:pt x="7827" y="23705"/>
                      <a:pt x="8581" y="23705"/>
                    </a:cubicBezTo>
                    <a:cubicBezTo>
                      <a:pt x="9473" y="23705"/>
                      <a:pt x="10451" y="23478"/>
                      <a:pt x="11082" y="23061"/>
                    </a:cubicBezTo>
                    <a:cubicBezTo>
                      <a:pt x="12247" y="22307"/>
                      <a:pt x="15518" y="20166"/>
                      <a:pt x="15518" y="20166"/>
                    </a:cubicBezTo>
                    <a:cubicBezTo>
                      <a:pt x="19902" y="18865"/>
                      <a:pt x="22163" y="15422"/>
                      <a:pt x="22643" y="13230"/>
                    </a:cubicBezTo>
                    <a:cubicBezTo>
                      <a:pt x="23105" y="11038"/>
                      <a:pt x="20913" y="8588"/>
                      <a:pt x="20913" y="8588"/>
                    </a:cubicBezTo>
                    <a:cubicBezTo>
                      <a:pt x="21153" y="5848"/>
                      <a:pt x="18327" y="5146"/>
                      <a:pt x="18327" y="5146"/>
                    </a:cubicBezTo>
                    <a:cubicBezTo>
                      <a:pt x="17967" y="3450"/>
                      <a:pt x="14764" y="2508"/>
                      <a:pt x="14781" y="2508"/>
                    </a:cubicBezTo>
                    <a:cubicBezTo>
                      <a:pt x="14200" y="1152"/>
                      <a:pt x="12509" y="1"/>
                      <a:pt x="10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24"/>
              <p:cNvSpPr/>
              <p:nvPr/>
            </p:nvSpPr>
            <p:spPr>
              <a:xfrm>
                <a:off x="2128550" y="1443850"/>
                <a:ext cx="183275" cy="182875"/>
              </a:xfrm>
              <a:custGeom>
                <a:rect b="b" l="l" r="r" t="t"/>
                <a:pathLst>
                  <a:path extrusionOk="0" h="7315" w="7331">
                    <a:moveTo>
                      <a:pt x="0" y="1"/>
                    </a:moveTo>
                    <a:cubicBezTo>
                      <a:pt x="0" y="1"/>
                      <a:pt x="2655" y="2861"/>
                      <a:pt x="2364" y="5190"/>
                    </a:cubicBezTo>
                    <a:cubicBezTo>
                      <a:pt x="2364" y="5190"/>
                      <a:pt x="5635" y="5653"/>
                      <a:pt x="7245" y="7314"/>
                    </a:cubicBezTo>
                    <a:cubicBezTo>
                      <a:pt x="7245" y="7314"/>
                      <a:pt x="7331" y="4745"/>
                      <a:pt x="4744" y="3854"/>
                    </a:cubicBezTo>
                    <a:cubicBezTo>
                      <a:pt x="4744" y="3854"/>
                      <a:pt x="3631" y="1765"/>
                      <a:pt x="1884" y="1234"/>
                    </a:cubicBezTo>
                    <a:cubicBezTo>
                      <a:pt x="1884" y="1234"/>
                      <a:pt x="1730" y="258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24"/>
              <p:cNvSpPr/>
              <p:nvPr/>
            </p:nvSpPr>
            <p:spPr>
              <a:xfrm>
                <a:off x="1813400" y="1392650"/>
                <a:ext cx="572925" cy="592725"/>
              </a:xfrm>
              <a:custGeom>
                <a:rect b="b" l="l" r="r" t="t"/>
                <a:pathLst>
                  <a:path extrusionOk="0" h="23709" w="22917">
                    <a:moveTo>
                      <a:pt x="10273" y="0"/>
                    </a:moveTo>
                    <a:cubicBezTo>
                      <a:pt x="9476" y="0"/>
                      <a:pt x="8684" y="139"/>
                      <a:pt x="7931" y="405"/>
                    </a:cubicBezTo>
                    <a:cubicBezTo>
                      <a:pt x="4557" y="1535"/>
                      <a:pt x="2724" y="9225"/>
                      <a:pt x="2416" y="10201"/>
                    </a:cubicBezTo>
                    <a:cubicBezTo>
                      <a:pt x="2107" y="11161"/>
                      <a:pt x="1" y="14569"/>
                      <a:pt x="189" y="16658"/>
                    </a:cubicBezTo>
                    <a:cubicBezTo>
                      <a:pt x="378" y="18731"/>
                      <a:pt x="1542" y="18816"/>
                      <a:pt x="1542" y="18816"/>
                    </a:cubicBezTo>
                    <a:cubicBezTo>
                      <a:pt x="1542" y="18816"/>
                      <a:pt x="994" y="19878"/>
                      <a:pt x="2450" y="21420"/>
                    </a:cubicBezTo>
                    <a:cubicBezTo>
                      <a:pt x="3889" y="22961"/>
                      <a:pt x="6766" y="23201"/>
                      <a:pt x="6766" y="23201"/>
                    </a:cubicBezTo>
                    <a:cubicBezTo>
                      <a:pt x="7135" y="23546"/>
                      <a:pt x="7827" y="23708"/>
                      <a:pt x="8581" y="23708"/>
                    </a:cubicBezTo>
                    <a:cubicBezTo>
                      <a:pt x="9473" y="23708"/>
                      <a:pt x="10451" y="23481"/>
                      <a:pt x="11082" y="23064"/>
                    </a:cubicBezTo>
                    <a:cubicBezTo>
                      <a:pt x="12247" y="22293"/>
                      <a:pt x="15518" y="20169"/>
                      <a:pt x="15518" y="20169"/>
                    </a:cubicBezTo>
                    <a:cubicBezTo>
                      <a:pt x="19902" y="18868"/>
                      <a:pt x="22163" y="15425"/>
                      <a:pt x="22643" y="13233"/>
                    </a:cubicBezTo>
                    <a:cubicBezTo>
                      <a:pt x="22917" y="11948"/>
                      <a:pt x="22283" y="10578"/>
                      <a:pt x="21701" y="9670"/>
                    </a:cubicBezTo>
                    <a:cubicBezTo>
                      <a:pt x="21560" y="9610"/>
                      <a:pt x="21422" y="9581"/>
                      <a:pt x="21286" y="9581"/>
                    </a:cubicBezTo>
                    <a:cubicBezTo>
                      <a:pt x="19283" y="9581"/>
                      <a:pt x="17759" y="15821"/>
                      <a:pt x="16460" y="17104"/>
                    </a:cubicBezTo>
                    <a:cubicBezTo>
                      <a:pt x="15055" y="18491"/>
                      <a:pt x="10637" y="20752"/>
                      <a:pt x="8855" y="21711"/>
                    </a:cubicBezTo>
                    <a:cubicBezTo>
                      <a:pt x="8070" y="22137"/>
                      <a:pt x="7243" y="22439"/>
                      <a:pt x="6433" y="22439"/>
                    </a:cubicBezTo>
                    <a:cubicBezTo>
                      <a:pt x="5387" y="22439"/>
                      <a:pt x="4371" y="21936"/>
                      <a:pt x="3512" y="20546"/>
                    </a:cubicBezTo>
                    <a:cubicBezTo>
                      <a:pt x="1987" y="18063"/>
                      <a:pt x="7862" y="12342"/>
                      <a:pt x="9403" y="10715"/>
                    </a:cubicBezTo>
                    <a:cubicBezTo>
                      <a:pt x="10962" y="9088"/>
                      <a:pt x="13839" y="7187"/>
                      <a:pt x="13908" y="6074"/>
                    </a:cubicBezTo>
                    <a:cubicBezTo>
                      <a:pt x="13920" y="5813"/>
                      <a:pt x="13750" y="5695"/>
                      <a:pt x="13461" y="5695"/>
                    </a:cubicBezTo>
                    <a:cubicBezTo>
                      <a:pt x="12513" y="5695"/>
                      <a:pt x="10283" y="6960"/>
                      <a:pt x="8958" y="8626"/>
                    </a:cubicBezTo>
                    <a:cubicBezTo>
                      <a:pt x="7271" y="10731"/>
                      <a:pt x="2715" y="17253"/>
                      <a:pt x="1777" y="17253"/>
                    </a:cubicBezTo>
                    <a:cubicBezTo>
                      <a:pt x="1754" y="17253"/>
                      <a:pt x="1732" y="17249"/>
                      <a:pt x="1713" y="17241"/>
                    </a:cubicBezTo>
                    <a:cubicBezTo>
                      <a:pt x="943" y="16915"/>
                      <a:pt x="4317" y="6913"/>
                      <a:pt x="6303" y="3607"/>
                    </a:cubicBezTo>
                    <a:cubicBezTo>
                      <a:pt x="7434" y="1723"/>
                      <a:pt x="9266" y="610"/>
                      <a:pt x="10654" y="11"/>
                    </a:cubicBezTo>
                    <a:cubicBezTo>
                      <a:pt x="10527" y="4"/>
                      <a:pt x="10400" y="0"/>
                      <a:pt x="102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24"/>
              <p:cNvSpPr/>
              <p:nvPr/>
            </p:nvSpPr>
            <p:spPr>
              <a:xfrm>
                <a:off x="2162375" y="1439650"/>
                <a:ext cx="243225" cy="150675"/>
              </a:xfrm>
              <a:custGeom>
                <a:rect b="b" l="l" r="r" t="t"/>
                <a:pathLst>
                  <a:path extrusionOk="0" h="6027" w="9729">
                    <a:moveTo>
                      <a:pt x="5892" y="1"/>
                    </a:moveTo>
                    <a:cubicBezTo>
                      <a:pt x="3726" y="1"/>
                      <a:pt x="1970" y="2276"/>
                      <a:pt x="1970" y="2276"/>
                    </a:cubicBezTo>
                    <a:cubicBezTo>
                      <a:pt x="1438" y="1760"/>
                      <a:pt x="163" y="1745"/>
                      <a:pt x="14" y="1745"/>
                    </a:cubicBezTo>
                    <a:cubicBezTo>
                      <a:pt x="5" y="1745"/>
                      <a:pt x="0" y="1745"/>
                      <a:pt x="0" y="1745"/>
                    </a:cubicBezTo>
                    <a:cubicBezTo>
                      <a:pt x="942" y="2070"/>
                      <a:pt x="1884" y="4673"/>
                      <a:pt x="1884" y="4673"/>
                    </a:cubicBezTo>
                    <a:cubicBezTo>
                      <a:pt x="1920" y="4670"/>
                      <a:pt x="1956" y="4668"/>
                      <a:pt x="1993" y="4668"/>
                    </a:cubicBezTo>
                    <a:cubicBezTo>
                      <a:pt x="3045" y="4668"/>
                      <a:pt x="4659" y="6026"/>
                      <a:pt x="4659" y="6026"/>
                    </a:cubicBezTo>
                    <a:cubicBezTo>
                      <a:pt x="4881" y="5153"/>
                      <a:pt x="3391" y="4022"/>
                      <a:pt x="3391" y="4022"/>
                    </a:cubicBezTo>
                    <a:cubicBezTo>
                      <a:pt x="3391" y="4022"/>
                      <a:pt x="5753" y="1813"/>
                      <a:pt x="6291" y="1813"/>
                    </a:cubicBezTo>
                    <a:cubicBezTo>
                      <a:pt x="6295" y="1813"/>
                      <a:pt x="6299" y="1813"/>
                      <a:pt x="6303" y="1813"/>
                    </a:cubicBezTo>
                    <a:cubicBezTo>
                      <a:pt x="6817" y="1847"/>
                      <a:pt x="6577" y="3611"/>
                      <a:pt x="6954" y="3971"/>
                    </a:cubicBezTo>
                    <a:cubicBezTo>
                      <a:pt x="7040" y="4058"/>
                      <a:pt x="7163" y="4095"/>
                      <a:pt x="7309" y="4095"/>
                    </a:cubicBezTo>
                    <a:cubicBezTo>
                      <a:pt x="7798" y="4095"/>
                      <a:pt x="8546" y="3680"/>
                      <a:pt x="9060" y="3337"/>
                    </a:cubicBezTo>
                    <a:cubicBezTo>
                      <a:pt x="9728" y="2892"/>
                      <a:pt x="9043" y="1933"/>
                      <a:pt x="9043" y="1933"/>
                    </a:cubicBezTo>
                    <a:cubicBezTo>
                      <a:pt x="7994" y="493"/>
                      <a:pt x="6899" y="1"/>
                      <a:pt x="58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24"/>
              <p:cNvSpPr/>
              <p:nvPr/>
            </p:nvSpPr>
            <p:spPr>
              <a:xfrm>
                <a:off x="2221525" y="1450200"/>
                <a:ext cx="173375" cy="71375"/>
              </a:xfrm>
              <a:custGeom>
                <a:rect b="b" l="l" r="r" t="t"/>
                <a:pathLst>
                  <a:path extrusionOk="0" h="2855" w="6935">
                    <a:moveTo>
                      <a:pt x="3395" y="1"/>
                    </a:moveTo>
                    <a:cubicBezTo>
                      <a:pt x="1712" y="1"/>
                      <a:pt x="0" y="2574"/>
                      <a:pt x="118" y="2659"/>
                    </a:cubicBezTo>
                    <a:cubicBezTo>
                      <a:pt x="118" y="2659"/>
                      <a:pt x="2527" y="718"/>
                      <a:pt x="3748" y="718"/>
                    </a:cubicBezTo>
                    <a:cubicBezTo>
                      <a:pt x="3783" y="718"/>
                      <a:pt x="3818" y="720"/>
                      <a:pt x="3851" y="723"/>
                    </a:cubicBezTo>
                    <a:cubicBezTo>
                      <a:pt x="5033" y="826"/>
                      <a:pt x="4742" y="2350"/>
                      <a:pt x="5033" y="2727"/>
                    </a:cubicBezTo>
                    <a:cubicBezTo>
                      <a:pt x="5105" y="2816"/>
                      <a:pt x="5211" y="2855"/>
                      <a:pt x="5335" y="2855"/>
                    </a:cubicBezTo>
                    <a:cubicBezTo>
                      <a:pt x="5711" y="2855"/>
                      <a:pt x="6257" y="2497"/>
                      <a:pt x="6540" y="2110"/>
                    </a:cubicBezTo>
                    <a:cubicBezTo>
                      <a:pt x="6934" y="1597"/>
                      <a:pt x="5187" y="107"/>
                      <a:pt x="3492" y="4"/>
                    </a:cubicBezTo>
                    <a:cubicBezTo>
                      <a:pt x="3459" y="2"/>
                      <a:pt x="3427" y="1"/>
                      <a:pt x="33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7" name="Google Shape;1957;p24"/>
            <p:cNvGrpSpPr/>
            <p:nvPr/>
          </p:nvGrpSpPr>
          <p:grpSpPr>
            <a:xfrm>
              <a:off x="-128214" y="3292881"/>
              <a:ext cx="528501" cy="499718"/>
              <a:chOff x="2776800" y="970450"/>
              <a:chExt cx="431500" cy="408000"/>
            </a:xfrm>
          </p:grpSpPr>
          <p:sp>
            <p:nvSpPr>
              <p:cNvPr id="1958" name="Google Shape;1958;p24"/>
              <p:cNvSpPr/>
              <p:nvPr/>
            </p:nvSpPr>
            <p:spPr>
              <a:xfrm>
                <a:off x="2910825" y="1012025"/>
                <a:ext cx="105350" cy="95575"/>
              </a:xfrm>
              <a:custGeom>
                <a:rect b="b" l="l" r="r" t="t"/>
                <a:pathLst>
                  <a:path extrusionOk="0" h="3823" w="4214">
                    <a:moveTo>
                      <a:pt x="2185" y="1"/>
                    </a:moveTo>
                    <a:cubicBezTo>
                      <a:pt x="2068" y="1"/>
                      <a:pt x="1950" y="10"/>
                      <a:pt x="1833" y="27"/>
                    </a:cubicBezTo>
                    <a:cubicBezTo>
                      <a:pt x="1456" y="78"/>
                      <a:pt x="1096" y="232"/>
                      <a:pt x="822" y="472"/>
                    </a:cubicBezTo>
                    <a:cubicBezTo>
                      <a:pt x="240" y="952"/>
                      <a:pt x="0" y="1705"/>
                      <a:pt x="206" y="2425"/>
                    </a:cubicBezTo>
                    <a:cubicBezTo>
                      <a:pt x="428" y="3144"/>
                      <a:pt x="1028" y="3658"/>
                      <a:pt x="1747" y="3795"/>
                    </a:cubicBezTo>
                    <a:cubicBezTo>
                      <a:pt x="1875" y="3813"/>
                      <a:pt x="2009" y="3822"/>
                      <a:pt x="2146" y="3822"/>
                    </a:cubicBezTo>
                    <a:cubicBezTo>
                      <a:pt x="2799" y="3822"/>
                      <a:pt x="3508" y="3605"/>
                      <a:pt x="3820" y="3024"/>
                    </a:cubicBezTo>
                    <a:cubicBezTo>
                      <a:pt x="4214" y="2288"/>
                      <a:pt x="4214" y="1277"/>
                      <a:pt x="3683" y="592"/>
                    </a:cubicBezTo>
                    <a:cubicBezTo>
                      <a:pt x="3647" y="552"/>
                      <a:pt x="3604" y="535"/>
                      <a:pt x="3563" y="535"/>
                    </a:cubicBezTo>
                    <a:cubicBezTo>
                      <a:pt x="3446" y="535"/>
                      <a:pt x="3342" y="671"/>
                      <a:pt x="3443" y="798"/>
                    </a:cubicBezTo>
                    <a:cubicBezTo>
                      <a:pt x="3802" y="1329"/>
                      <a:pt x="3888" y="2014"/>
                      <a:pt x="3648" y="2613"/>
                    </a:cubicBezTo>
                    <a:cubicBezTo>
                      <a:pt x="3563" y="2939"/>
                      <a:pt x="3340" y="3195"/>
                      <a:pt x="3049" y="3332"/>
                    </a:cubicBezTo>
                    <a:cubicBezTo>
                      <a:pt x="2779" y="3437"/>
                      <a:pt x="2496" y="3490"/>
                      <a:pt x="2212" y="3490"/>
                    </a:cubicBezTo>
                    <a:cubicBezTo>
                      <a:pt x="2171" y="3490"/>
                      <a:pt x="2130" y="3489"/>
                      <a:pt x="2090" y="3487"/>
                    </a:cubicBezTo>
                    <a:cubicBezTo>
                      <a:pt x="2076" y="3487"/>
                      <a:pt x="2062" y="3487"/>
                      <a:pt x="2048" y="3487"/>
                    </a:cubicBezTo>
                    <a:cubicBezTo>
                      <a:pt x="1398" y="3487"/>
                      <a:pt x="834" y="3097"/>
                      <a:pt x="565" y="2510"/>
                    </a:cubicBezTo>
                    <a:cubicBezTo>
                      <a:pt x="206" y="1585"/>
                      <a:pt x="754" y="575"/>
                      <a:pt x="1730" y="369"/>
                    </a:cubicBezTo>
                    <a:cubicBezTo>
                      <a:pt x="1879" y="335"/>
                      <a:pt x="2031" y="318"/>
                      <a:pt x="2183" y="318"/>
                    </a:cubicBezTo>
                    <a:cubicBezTo>
                      <a:pt x="2487" y="318"/>
                      <a:pt x="2792" y="387"/>
                      <a:pt x="3066" y="524"/>
                    </a:cubicBezTo>
                    <a:cubicBezTo>
                      <a:pt x="3090" y="534"/>
                      <a:pt x="3112" y="539"/>
                      <a:pt x="3133" y="539"/>
                    </a:cubicBezTo>
                    <a:cubicBezTo>
                      <a:pt x="3280" y="539"/>
                      <a:pt x="3351" y="305"/>
                      <a:pt x="3186" y="215"/>
                    </a:cubicBezTo>
                    <a:cubicBezTo>
                      <a:pt x="2866" y="75"/>
                      <a:pt x="2528" y="1"/>
                      <a:pt x="2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24"/>
              <p:cNvSpPr/>
              <p:nvPr/>
            </p:nvSpPr>
            <p:spPr>
              <a:xfrm>
                <a:off x="2776800" y="1067425"/>
                <a:ext cx="175050" cy="311025"/>
              </a:xfrm>
              <a:custGeom>
                <a:rect b="b" l="l" r="r" t="t"/>
                <a:pathLst>
                  <a:path extrusionOk="0" h="12441" w="7002">
                    <a:moveTo>
                      <a:pt x="5937" y="619"/>
                    </a:moveTo>
                    <a:cubicBezTo>
                      <a:pt x="5986" y="619"/>
                      <a:pt x="6040" y="624"/>
                      <a:pt x="6098" y="637"/>
                    </a:cubicBezTo>
                    <a:lnTo>
                      <a:pt x="6098" y="620"/>
                    </a:lnTo>
                    <a:lnTo>
                      <a:pt x="6098" y="620"/>
                    </a:lnTo>
                    <a:cubicBezTo>
                      <a:pt x="6659" y="738"/>
                      <a:pt x="6379" y="1468"/>
                      <a:pt x="5962" y="1468"/>
                    </a:cubicBezTo>
                    <a:cubicBezTo>
                      <a:pt x="5895" y="1468"/>
                      <a:pt x="5826" y="1450"/>
                      <a:pt x="5755" y="1408"/>
                    </a:cubicBezTo>
                    <a:cubicBezTo>
                      <a:pt x="5382" y="1190"/>
                      <a:pt x="5447" y="619"/>
                      <a:pt x="5937" y="619"/>
                    </a:cubicBezTo>
                    <a:close/>
                    <a:moveTo>
                      <a:pt x="6115" y="1"/>
                    </a:moveTo>
                    <a:cubicBezTo>
                      <a:pt x="5857" y="1"/>
                      <a:pt x="5585" y="115"/>
                      <a:pt x="5378" y="346"/>
                    </a:cubicBezTo>
                    <a:cubicBezTo>
                      <a:pt x="4813" y="979"/>
                      <a:pt x="3546" y="6648"/>
                      <a:pt x="3546" y="6648"/>
                    </a:cubicBezTo>
                    <a:cubicBezTo>
                      <a:pt x="463" y="7453"/>
                      <a:pt x="1" y="11307"/>
                      <a:pt x="2587" y="12181"/>
                    </a:cubicBezTo>
                    <a:cubicBezTo>
                      <a:pt x="3106" y="12361"/>
                      <a:pt x="3557" y="12441"/>
                      <a:pt x="3949" y="12441"/>
                    </a:cubicBezTo>
                    <a:cubicBezTo>
                      <a:pt x="5492" y="12441"/>
                      <a:pt x="6105" y="11197"/>
                      <a:pt x="6338" y="9954"/>
                    </a:cubicBezTo>
                    <a:cubicBezTo>
                      <a:pt x="6629" y="8378"/>
                      <a:pt x="5293" y="7025"/>
                      <a:pt x="5293" y="7025"/>
                    </a:cubicBezTo>
                    <a:cubicBezTo>
                      <a:pt x="5293" y="7025"/>
                      <a:pt x="6646" y="2298"/>
                      <a:pt x="6868" y="1134"/>
                    </a:cubicBezTo>
                    <a:cubicBezTo>
                      <a:pt x="7001" y="381"/>
                      <a:pt x="6584" y="1"/>
                      <a:pt x="61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24"/>
              <p:cNvSpPr/>
              <p:nvPr/>
            </p:nvSpPr>
            <p:spPr>
              <a:xfrm>
                <a:off x="2948500" y="1085650"/>
                <a:ext cx="140025" cy="256750"/>
              </a:xfrm>
              <a:custGeom>
                <a:rect b="b" l="l" r="r" t="t"/>
                <a:pathLst>
                  <a:path extrusionOk="0" h="10270" w="5601">
                    <a:moveTo>
                      <a:pt x="829" y="492"/>
                    </a:moveTo>
                    <a:cubicBezTo>
                      <a:pt x="1181" y="492"/>
                      <a:pt x="1217" y="1160"/>
                      <a:pt x="805" y="1175"/>
                    </a:cubicBezTo>
                    <a:cubicBezTo>
                      <a:pt x="799" y="1176"/>
                      <a:pt x="792" y="1176"/>
                      <a:pt x="786" y="1176"/>
                    </a:cubicBezTo>
                    <a:cubicBezTo>
                      <a:pt x="422" y="1176"/>
                      <a:pt x="231" y="710"/>
                      <a:pt x="686" y="524"/>
                    </a:cubicBezTo>
                    <a:cubicBezTo>
                      <a:pt x="738" y="502"/>
                      <a:pt x="786" y="492"/>
                      <a:pt x="829" y="492"/>
                    </a:cubicBezTo>
                    <a:close/>
                    <a:moveTo>
                      <a:pt x="759" y="0"/>
                    </a:moveTo>
                    <a:cubicBezTo>
                      <a:pt x="447" y="0"/>
                      <a:pt x="152" y="259"/>
                      <a:pt x="103" y="627"/>
                    </a:cubicBezTo>
                    <a:cubicBezTo>
                      <a:pt x="0" y="1295"/>
                      <a:pt x="1816" y="6194"/>
                      <a:pt x="1816" y="6194"/>
                    </a:cubicBezTo>
                    <a:cubicBezTo>
                      <a:pt x="300" y="7882"/>
                      <a:pt x="1294" y="10269"/>
                      <a:pt x="3043" y="10269"/>
                    </a:cubicBezTo>
                    <a:cubicBezTo>
                      <a:pt x="3210" y="10269"/>
                      <a:pt x="3384" y="10248"/>
                      <a:pt x="3563" y="10201"/>
                    </a:cubicBezTo>
                    <a:cubicBezTo>
                      <a:pt x="5601" y="9670"/>
                      <a:pt x="5515" y="8283"/>
                      <a:pt x="5036" y="7136"/>
                    </a:cubicBezTo>
                    <a:cubicBezTo>
                      <a:pt x="4556" y="5988"/>
                      <a:pt x="3118" y="5697"/>
                      <a:pt x="3118" y="5697"/>
                    </a:cubicBezTo>
                    <a:cubicBezTo>
                      <a:pt x="3118" y="5697"/>
                      <a:pt x="1747" y="1364"/>
                      <a:pt x="1405" y="524"/>
                    </a:cubicBezTo>
                    <a:cubicBezTo>
                      <a:pt x="1249" y="153"/>
                      <a:pt x="999" y="0"/>
                      <a:pt x="7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24"/>
              <p:cNvSpPr/>
              <p:nvPr/>
            </p:nvSpPr>
            <p:spPr>
              <a:xfrm>
                <a:off x="2982525" y="1076450"/>
                <a:ext cx="207500" cy="167425"/>
              </a:xfrm>
              <a:custGeom>
                <a:rect b="b" l="l" r="r" t="t"/>
                <a:pathLst>
                  <a:path extrusionOk="0" h="6697" w="8300">
                    <a:moveTo>
                      <a:pt x="751" y="362"/>
                    </a:moveTo>
                    <a:cubicBezTo>
                      <a:pt x="971" y="362"/>
                      <a:pt x="1183" y="726"/>
                      <a:pt x="934" y="910"/>
                    </a:cubicBezTo>
                    <a:cubicBezTo>
                      <a:pt x="876" y="948"/>
                      <a:pt x="812" y="966"/>
                      <a:pt x="750" y="966"/>
                    </a:cubicBezTo>
                    <a:cubicBezTo>
                      <a:pt x="539" y="966"/>
                      <a:pt x="359" y="760"/>
                      <a:pt x="558" y="481"/>
                    </a:cubicBezTo>
                    <a:cubicBezTo>
                      <a:pt x="614" y="397"/>
                      <a:pt x="683" y="362"/>
                      <a:pt x="751" y="362"/>
                    </a:cubicBezTo>
                    <a:close/>
                    <a:moveTo>
                      <a:pt x="631" y="0"/>
                    </a:moveTo>
                    <a:cubicBezTo>
                      <a:pt x="228" y="0"/>
                      <a:pt x="0" y="436"/>
                      <a:pt x="181" y="824"/>
                    </a:cubicBezTo>
                    <a:cubicBezTo>
                      <a:pt x="421" y="1355"/>
                      <a:pt x="3966" y="4078"/>
                      <a:pt x="3966" y="4078"/>
                    </a:cubicBezTo>
                    <a:cubicBezTo>
                      <a:pt x="3706" y="5588"/>
                      <a:pt x="4788" y="6696"/>
                      <a:pt x="5874" y="6696"/>
                    </a:cubicBezTo>
                    <a:cubicBezTo>
                      <a:pt x="6290" y="6696"/>
                      <a:pt x="6707" y="6533"/>
                      <a:pt x="7049" y="6168"/>
                    </a:cubicBezTo>
                    <a:cubicBezTo>
                      <a:pt x="8299" y="4849"/>
                      <a:pt x="7597" y="3890"/>
                      <a:pt x="6723" y="3290"/>
                    </a:cubicBezTo>
                    <a:cubicBezTo>
                      <a:pt x="6366" y="3038"/>
                      <a:pt x="5957" y="2963"/>
                      <a:pt x="5599" y="2963"/>
                    </a:cubicBezTo>
                    <a:cubicBezTo>
                      <a:pt x="5081" y="2963"/>
                      <a:pt x="4668" y="3119"/>
                      <a:pt x="4668" y="3119"/>
                    </a:cubicBezTo>
                    <a:cubicBezTo>
                      <a:pt x="4668" y="3119"/>
                      <a:pt x="1705" y="601"/>
                      <a:pt x="1071" y="156"/>
                    </a:cubicBezTo>
                    <a:cubicBezTo>
                      <a:pt x="912" y="47"/>
                      <a:pt x="762" y="0"/>
                      <a:pt x="6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24"/>
              <p:cNvSpPr/>
              <p:nvPr/>
            </p:nvSpPr>
            <p:spPr>
              <a:xfrm>
                <a:off x="2991750" y="1028525"/>
                <a:ext cx="216550" cy="82775"/>
              </a:xfrm>
              <a:custGeom>
                <a:rect b="b" l="l" r="r" t="t"/>
                <a:pathLst>
                  <a:path extrusionOk="0" h="3311" w="8662">
                    <a:moveTo>
                      <a:pt x="758" y="993"/>
                    </a:moveTo>
                    <a:cubicBezTo>
                      <a:pt x="926" y="993"/>
                      <a:pt x="1115" y="1136"/>
                      <a:pt x="1045" y="1337"/>
                    </a:cubicBezTo>
                    <a:cubicBezTo>
                      <a:pt x="997" y="1465"/>
                      <a:pt x="881" y="1537"/>
                      <a:pt x="772" y="1537"/>
                    </a:cubicBezTo>
                    <a:cubicBezTo>
                      <a:pt x="648" y="1537"/>
                      <a:pt x="531" y="1443"/>
                      <a:pt x="531" y="1234"/>
                    </a:cubicBezTo>
                    <a:cubicBezTo>
                      <a:pt x="531" y="1064"/>
                      <a:pt x="639" y="993"/>
                      <a:pt x="758" y="993"/>
                    </a:cubicBezTo>
                    <a:close/>
                    <a:moveTo>
                      <a:pt x="6713" y="0"/>
                    </a:moveTo>
                    <a:cubicBezTo>
                      <a:pt x="6691" y="0"/>
                      <a:pt x="6668" y="0"/>
                      <a:pt x="6646" y="1"/>
                    </a:cubicBezTo>
                    <a:cubicBezTo>
                      <a:pt x="5669" y="18"/>
                      <a:pt x="5036" y="977"/>
                      <a:pt x="5036" y="977"/>
                    </a:cubicBezTo>
                    <a:cubicBezTo>
                      <a:pt x="5036" y="977"/>
                      <a:pt x="1473" y="703"/>
                      <a:pt x="754" y="703"/>
                    </a:cubicBezTo>
                    <a:cubicBezTo>
                      <a:pt x="35" y="720"/>
                      <a:pt x="0" y="1422"/>
                      <a:pt x="446" y="1696"/>
                    </a:cubicBezTo>
                    <a:cubicBezTo>
                      <a:pt x="908" y="1953"/>
                      <a:pt x="5018" y="2073"/>
                      <a:pt x="5018" y="2073"/>
                    </a:cubicBezTo>
                    <a:cubicBezTo>
                      <a:pt x="5428" y="2917"/>
                      <a:pt x="6184" y="3311"/>
                      <a:pt x="6882" y="3311"/>
                    </a:cubicBezTo>
                    <a:cubicBezTo>
                      <a:pt x="7643" y="3311"/>
                      <a:pt x="8337" y="2844"/>
                      <a:pt x="8444" y="1987"/>
                    </a:cubicBezTo>
                    <a:cubicBezTo>
                      <a:pt x="8661" y="364"/>
                      <a:pt x="7669" y="0"/>
                      <a:pt x="67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24"/>
              <p:cNvSpPr/>
              <p:nvPr/>
            </p:nvSpPr>
            <p:spPr>
              <a:xfrm>
                <a:off x="2980600" y="970450"/>
                <a:ext cx="169750" cy="71550"/>
              </a:xfrm>
              <a:custGeom>
                <a:rect b="b" l="l" r="r" t="t"/>
                <a:pathLst>
                  <a:path extrusionOk="0" h="2862" w="6790">
                    <a:moveTo>
                      <a:pt x="746" y="2205"/>
                    </a:moveTo>
                    <a:cubicBezTo>
                      <a:pt x="864" y="2205"/>
                      <a:pt x="985" y="2278"/>
                      <a:pt x="977" y="2426"/>
                    </a:cubicBezTo>
                    <a:cubicBezTo>
                      <a:pt x="968" y="2570"/>
                      <a:pt x="862" y="2665"/>
                      <a:pt x="756" y="2665"/>
                    </a:cubicBezTo>
                    <a:cubicBezTo>
                      <a:pt x="672" y="2665"/>
                      <a:pt x="587" y="2605"/>
                      <a:pt x="549" y="2461"/>
                    </a:cubicBezTo>
                    <a:cubicBezTo>
                      <a:pt x="496" y="2291"/>
                      <a:pt x="618" y="2205"/>
                      <a:pt x="746" y="2205"/>
                    </a:cubicBezTo>
                    <a:close/>
                    <a:moveTo>
                      <a:pt x="5407" y="1"/>
                    </a:moveTo>
                    <a:cubicBezTo>
                      <a:pt x="5182" y="1"/>
                      <a:pt x="4950" y="47"/>
                      <a:pt x="4728" y="114"/>
                    </a:cubicBezTo>
                    <a:cubicBezTo>
                      <a:pt x="3923" y="354"/>
                      <a:pt x="3649" y="1296"/>
                      <a:pt x="3649" y="1296"/>
                    </a:cubicBezTo>
                    <a:cubicBezTo>
                      <a:pt x="3649" y="1296"/>
                      <a:pt x="1166" y="1810"/>
                      <a:pt x="583" y="1998"/>
                    </a:cubicBezTo>
                    <a:cubicBezTo>
                      <a:pt x="1" y="2169"/>
                      <a:pt x="138" y="2752"/>
                      <a:pt x="566" y="2855"/>
                    </a:cubicBezTo>
                    <a:cubicBezTo>
                      <a:pt x="589" y="2859"/>
                      <a:pt x="619" y="2861"/>
                      <a:pt x="656" y="2861"/>
                    </a:cubicBezTo>
                    <a:cubicBezTo>
                      <a:pt x="1299" y="2861"/>
                      <a:pt x="3906" y="2187"/>
                      <a:pt x="3906" y="2187"/>
                    </a:cubicBezTo>
                    <a:cubicBezTo>
                      <a:pt x="4296" y="2613"/>
                      <a:pt x="4784" y="2799"/>
                      <a:pt x="5240" y="2799"/>
                    </a:cubicBezTo>
                    <a:cubicBezTo>
                      <a:pt x="6066" y="2799"/>
                      <a:pt x="6790" y="2190"/>
                      <a:pt x="6646" y="1296"/>
                    </a:cubicBezTo>
                    <a:cubicBezTo>
                      <a:pt x="6499" y="299"/>
                      <a:pt x="5980" y="1"/>
                      <a:pt x="54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24"/>
              <p:cNvSpPr/>
              <p:nvPr/>
            </p:nvSpPr>
            <p:spPr>
              <a:xfrm>
                <a:off x="2913825" y="1012075"/>
                <a:ext cx="80775" cy="51625"/>
              </a:xfrm>
              <a:custGeom>
                <a:rect b="b" l="l" r="r" t="t"/>
                <a:pathLst>
                  <a:path extrusionOk="0" h="2065" w="3231">
                    <a:moveTo>
                      <a:pt x="2103" y="0"/>
                    </a:moveTo>
                    <a:cubicBezTo>
                      <a:pt x="2047" y="0"/>
                      <a:pt x="1991" y="3"/>
                      <a:pt x="1936" y="8"/>
                    </a:cubicBezTo>
                    <a:cubicBezTo>
                      <a:pt x="874" y="8"/>
                      <a:pt x="17" y="847"/>
                      <a:pt x="0" y="1892"/>
                    </a:cubicBezTo>
                    <a:cubicBezTo>
                      <a:pt x="0" y="2003"/>
                      <a:pt x="91" y="2064"/>
                      <a:pt x="173" y="2064"/>
                    </a:cubicBezTo>
                    <a:cubicBezTo>
                      <a:pt x="244" y="2064"/>
                      <a:pt x="308" y="2020"/>
                      <a:pt x="308" y="1926"/>
                    </a:cubicBezTo>
                    <a:lnTo>
                      <a:pt x="326" y="1926"/>
                    </a:lnTo>
                    <a:cubicBezTo>
                      <a:pt x="343" y="1378"/>
                      <a:pt x="617" y="864"/>
                      <a:pt x="1096" y="573"/>
                    </a:cubicBezTo>
                    <a:cubicBezTo>
                      <a:pt x="1336" y="419"/>
                      <a:pt x="1627" y="333"/>
                      <a:pt x="1936" y="333"/>
                    </a:cubicBezTo>
                    <a:cubicBezTo>
                      <a:pt x="1993" y="327"/>
                      <a:pt x="2052" y="325"/>
                      <a:pt x="2110" y="325"/>
                    </a:cubicBezTo>
                    <a:cubicBezTo>
                      <a:pt x="2399" y="325"/>
                      <a:pt x="2693" y="394"/>
                      <a:pt x="2963" y="522"/>
                    </a:cubicBezTo>
                    <a:cubicBezTo>
                      <a:pt x="2985" y="532"/>
                      <a:pt x="3005" y="537"/>
                      <a:pt x="3025" y="537"/>
                    </a:cubicBezTo>
                    <a:cubicBezTo>
                      <a:pt x="3160" y="537"/>
                      <a:pt x="3231" y="303"/>
                      <a:pt x="3066" y="213"/>
                    </a:cubicBezTo>
                    <a:cubicBezTo>
                      <a:pt x="2759" y="82"/>
                      <a:pt x="2428" y="0"/>
                      <a:pt x="2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24"/>
              <p:cNvSpPr/>
              <p:nvPr/>
            </p:nvSpPr>
            <p:spPr>
              <a:xfrm>
                <a:off x="2926225" y="1085575"/>
                <a:ext cx="48000" cy="21650"/>
              </a:xfrm>
              <a:custGeom>
                <a:rect b="b" l="l" r="r" t="t"/>
                <a:pathLst>
                  <a:path extrusionOk="0" h="866" w="1920">
                    <a:moveTo>
                      <a:pt x="156" y="1"/>
                    </a:moveTo>
                    <a:cubicBezTo>
                      <a:pt x="126" y="1"/>
                      <a:pt x="96" y="11"/>
                      <a:pt x="69" y="31"/>
                    </a:cubicBezTo>
                    <a:cubicBezTo>
                      <a:pt x="1" y="82"/>
                      <a:pt x="1" y="185"/>
                      <a:pt x="52" y="253"/>
                    </a:cubicBezTo>
                    <a:cubicBezTo>
                      <a:pt x="258" y="476"/>
                      <a:pt x="515" y="647"/>
                      <a:pt x="789" y="750"/>
                    </a:cubicBezTo>
                    <a:cubicBezTo>
                      <a:pt x="1033" y="827"/>
                      <a:pt x="1277" y="866"/>
                      <a:pt x="1528" y="866"/>
                    </a:cubicBezTo>
                    <a:cubicBezTo>
                      <a:pt x="1612" y="866"/>
                      <a:pt x="1696" y="861"/>
                      <a:pt x="1782" y="853"/>
                    </a:cubicBezTo>
                    <a:cubicBezTo>
                      <a:pt x="1868" y="836"/>
                      <a:pt x="1919" y="750"/>
                      <a:pt x="1919" y="664"/>
                    </a:cubicBezTo>
                    <a:cubicBezTo>
                      <a:pt x="1902" y="579"/>
                      <a:pt x="1816" y="527"/>
                      <a:pt x="1731" y="527"/>
                    </a:cubicBezTo>
                    <a:lnTo>
                      <a:pt x="1714" y="545"/>
                    </a:lnTo>
                    <a:cubicBezTo>
                      <a:pt x="1643" y="553"/>
                      <a:pt x="1572" y="558"/>
                      <a:pt x="1501" y="558"/>
                    </a:cubicBezTo>
                    <a:cubicBezTo>
                      <a:pt x="1299" y="558"/>
                      <a:pt x="1099" y="522"/>
                      <a:pt x="909" y="459"/>
                    </a:cubicBezTo>
                    <a:cubicBezTo>
                      <a:pt x="669" y="373"/>
                      <a:pt x="463" y="236"/>
                      <a:pt x="292" y="65"/>
                    </a:cubicBezTo>
                    <a:cubicBezTo>
                      <a:pt x="251" y="24"/>
                      <a:pt x="203" y="1"/>
                      <a:pt x="1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24"/>
              <p:cNvSpPr/>
              <p:nvPr/>
            </p:nvSpPr>
            <p:spPr>
              <a:xfrm>
                <a:off x="2996025" y="1075725"/>
                <a:ext cx="13300" cy="17375"/>
              </a:xfrm>
              <a:custGeom>
                <a:rect b="b" l="l" r="r" t="t"/>
                <a:pathLst>
                  <a:path extrusionOk="0" h="695" w="532">
                    <a:moveTo>
                      <a:pt x="360" y="1"/>
                    </a:moveTo>
                    <a:cubicBezTo>
                      <a:pt x="295" y="1"/>
                      <a:pt x="231" y="36"/>
                      <a:pt x="206" y="99"/>
                    </a:cubicBezTo>
                    <a:lnTo>
                      <a:pt x="223" y="116"/>
                    </a:lnTo>
                    <a:cubicBezTo>
                      <a:pt x="189" y="202"/>
                      <a:pt x="155" y="288"/>
                      <a:pt x="103" y="373"/>
                    </a:cubicBezTo>
                    <a:lnTo>
                      <a:pt x="120" y="340"/>
                    </a:lnTo>
                    <a:lnTo>
                      <a:pt x="120" y="340"/>
                    </a:lnTo>
                    <a:cubicBezTo>
                      <a:pt x="103" y="374"/>
                      <a:pt x="86" y="408"/>
                      <a:pt x="52" y="459"/>
                    </a:cubicBezTo>
                    <a:cubicBezTo>
                      <a:pt x="1" y="528"/>
                      <a:pt x="18" y="613"/>
                      <a:pt x="86" y="665"/>
                    </a:cubicBezTo>
                    <a:cubicBezTo>
                      <a:pt x="113" y="685"/>
                      <a:pt x="143" y="694"/>
                      <a:pt x="173" y="694"/>
                    </a:cubicBezTo>
                    <a:cubicBezTo>
                      <a:pt x="220" y="694"/>
                      <a:pt x="267" y="672"/>
                      <a:pt x="309" y="630"/>
                    </a:cubicBezTo>
                    <a:cubicBezTo>
                      <a:pt x="394" y="510"/>
                      <a:pt x="463" y="373"/>
                      <a:pt x="514" y="219"/>
                    </a:cubicBezTo>
                    <a:cubicBezTo>
                      <a:pt x="531" y="185"/>
                      <a:pt x="531" y="134"/>
                      <a:pt x="514" y="99"/>
                    </a:cubicBezTo>
                    <a:cubicBezTo>
                      <a:pt x="497" y="48"/>
                      <a:pt x="463" y="31"/>
                      <a:pt x="429" y="14"/>
                    </a:cubicBezTo>
                    <a:cubicBezTo>
                      <a:pt x="407" y="5"/>
                      <a:pt x="383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24"/>
              <p:cNvSpPr/>
              <p:nvPr/>
            </p:nvSpPr>
            <p:spPr>
              <a:xfrm>
                <a:off x="2994350" y="1025400"/>
                <a:ext cx="19675" cy="39975"/>
              </a:xfrm>
              <a:custGeom>
                <a:rect b="b" l="l" r="r" t="t"/>
                <a:pathLst>
                  <a:path extrusionOk="0" h="1599" w="787">
                    <a:moveTo>
                      <a:pt x="222" y="0"/>
                    </a:moveTo>
                    <a:cubicBezTo>
                      <a:pt x="105" y="0"/>
                      <a:pt x="1" y="136"/>
                      <a:pt x="102" y="263"/>
                    </a:cubicBezTo>
                    <a:cubicBezTo>
                      <a:pt x="342" y="588"/>
                      <a:pt x="461" y="999"/>
                      <a:pt x="444" y="1410"/>
                    </a:cubicBezTo>
                    <a:cubicBezTo>
                      <a:pt x="427" y="1496"/>
                      <a:pt x="496" y="1581"/>
                      <a:pt x="581" y="1599"/>
                    </a:cubicBezTo>
                    <a:cubicBezTo>
                      <a:pt x="667" y="1599"/>
                      <a:pt x="736" y="1547"/>
                      <a:pt x="753" y="1444"/>
                    </a:cubicBezTo>
                    <a:cubicBezTo>
                      <a:pt x="787" y="965"/>
                      <a:pt x="633" y="468"/>
                      <a:pt x="342" y="57"/>
                    </a:cubicBezTo>
                    <a:cubicBezTo>
                      <a:pt x="306" y="17"/>
                      <a:pt x="263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68" name="Google Shape;1968;p24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_3"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25"/>
          <p:cNvSpPr/>
          <p:nvPr/>
        </p:nvSpPr>
        <p:spPr>
          <a:xfrm>
            <a:off x="-9650" y="-875251"/>
            <a:ext cx="7390007" cy="10204134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1" name="Google Shape;1971;p25"/>
          <p:cNvGrpSpPr/>
          <p:nvPr/>
        </p:nvGrpSpPr>
        <p:grpSpPr>
          <a:xfrm flipH="1">
            <a:off x="6735881" y="4910331"/>
            <a:ext cx="739974" cy="466332"/>
            <a:chOff x="4878725" y="3290775"/>
            <a:chExt cx="647850" cy="408275"/>
          </a:xfrm>
        </p:grpSpPr>
        <p:sp>
          <p:nvSpPr>
            <p:cNvPr id="1972" name="Google Shape;1972;p25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5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5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5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5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5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5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5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5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5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5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3" name="Google Shape;1983;p25"/>
          <p:cNvGrpSpPr/>
          <p:nvPr/>
        </p:nvGrpSpPr>
        <p:grpSpPr>
          <a:xfrm flipH="1">
            <a:off x="-152402" y="157845"/>
            <a:ext cx="885259" cy="915728"/>
            <a:chOff x="4791650" y="538625"/>
            <a:chExt cx="731075" cy="756175"/>
          </a:xfrm>
        </p:grpSpPr>
        <p:sp>
          <p:nvSpPr>
            <p:cNvPr id="1984" name="Google Shape;1984;p25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5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5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5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5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5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0" name="Google Shape;1990;p25"/>
          <p:cNvGrpSpPr/>
          <p:nvPr/>
        </p:nvGrpSpPr>
        <p:grpSpPr>
          <a:xfrm flipH="1">
            <a:off x="8575133" y="2278499"/>
            <a:ext cx="885282" cy="806760"/>
            <a:chOff x="3080800" y="238100"/>
            <a:chExt cx="714225" cy="650875"/>
          </a:xfrm>
        </p:grpSpPr>
        <p:sp>
          <p:nvSpPr>
            <p:cNvPr id="1991" name="Google Shape;1991;p25"/>
            <p:cNvSpPr/>
            <p:nvPr/>
          </p:nvSpPr>
          <p:spPr>
            <a:xfrm>
              <a:off x="3511975" y="238100"/>
              <a:ext cx="283050" cy="304050"/>
            </a:xfrm>
            <a:custGeom>
              <a:rect b="b" l="l" r="r" t="t"/>
              <a:pathLst>
                <a:path extrusionOk="0" h="12162" w="11322">
                  <a:moveTo>
                    <a:pt x="4640" y="1"/>
                  </a:moveTo>
                  <a:cubicBezTo>
                    <a:pt x="4124" y="1"/>
                    <a:pt x="2039" y="8479"/>
                    <a:pt x="1919" y="9010"/>
                  </a:cubicBezTo>
                  <a:cubicBezTo>
                    <a:pt x="1914" y="9030"/>
                    <a:pt x="1911" y="9040"/>
                    <a:pt x="1909" y="9040"/>
                  </a:cubicBezTo>
                  <a:lnTo>
                    <a:pt x="1909" y="9040"/>
                  </a:lnTo>
                  <a:cubicBezTo>
                    <a:pt x="1874" y="9040"/>
                    <a:pt x="3049" y="2418"/>
                    <a:pt x="3032" y="2039"/>
                  </a:cubicBezTo>
                  <a:cubicBezTo>
                    <a:pt x="3025" y="1878"/>
                    <a:pt x="2848" y="1807"/>
                    <a:pt x="2634" y="1807"/>
                  </a:cubicBezTo>
                  <a:cubicBezTo>
                    <a:pt x="2301" y="1807"/>
                    <a:pt x="1878" y="1980"/>
                    <a:pt x="1867" y="2262"/>
                  </a:cubicBezTo>
                  <a:cubicBezTo>
                    <a:pt x="1833" y="2724"/>
                    <a:pt x="1062" y="8153"/>
                    <a:pt x="1165" y="8410"/>
                  </a:cubicBezTo>
                  <a:cubicBezTo>
                    <a:pt x="1247" y="8630"/>
                    <a:pt x="453" y="8652"/>
                    <a:pt x="132" y="8652"/>
                  </a:cubicBezTo>
                  <a:cubicBezTo>
                    <a:pt x="51" y="8652"/>
                    <a:pt x="1" y="8650"/>
                    <a:pt x="1" y="8650"/>
                  </a:cubicBezTo>
                  <a:lnTo>
                    <a:pt x="1" y="8650"/>
                  </a:lnTo>
                  <a:lnTo>
                    <a:pt x="2227" y="12161"/>
                  </a:lnTo>
                  <a:lnTo>
                    <a:pt x="2655" y="11391"/>
                  </a:lnTo>
                  <a:cubicBezTo>
                    <a:pt x="2655" y="11391"/>
                    <a:pt x="5515" y="11559"/>
                    <a:pt x="6899" y="11559"/>
                  </a:cubicBezTo>
                  <a:cubicBezTo>
                    <a:pt x="7221" y="11559"/>
                    <a:pt x="7464" y="11550"/>
                    <a:pt x="7571" y="11528"/>
                  </a:cubicBezTo>
                  <a:cubicBezTo>
                    <a:pt x="8119" y="11425"/>
                    <a:pt x="7536" y="10500"/>
                    <a:pt x="7399" y="10072"/>
                  </a:cubicBezTo>
                  <a:cubicBezTo>
                    <a:pt x="7363" y="9957"/>
                    <a:pt x="7103" y="9917"/>
                    <a:pt x="6733" y="9917"/>
                  </a:cubicBezTo>
                  <a:cubicBezTo>
                    <a:pt x="5919" y="9917"/>
                    <a:pt x="4573" y="10109"/>
                    <a:pt x="3896" y="10109"/>
                  </a:cubicBezTo>
                  <a:cubicBezTo>
                    <a:pt x="3737" y="10109"/>
                    <a:pt x="3615" y="10098"/>
                    <a:pt x="3546" y="10072"/>
                  </a:cubicBezTo>
                  <a:cubicBezTo>
                    <a:pt x="3049" y="9883"/>
                    <a:pt x="11322" y="8445"/>
                    <a:pt x="11322" y="8445"/>
                  </a:cubicBezTo>
                  <a:cubicBezTo>
                    <a:pt x="11322" y="8445"/>
                    <a:pt x="10859" y="6955"/>
                    <a:pt x="10688" y="6681"/>
                  </a:cubicBezTo>
                  <a:cubicBezTo>
                    <a:pt x="10680" y="6668"/>
                    <a:pt x="10660" y="6662"/>
                    <a:pt x="10628" y="6662"/>
                  </a:cubicBezTo>
                  <a:cubicBezTo>
                    <a:pt x="10001" y="6662"/>
                    <a:pt x="4866" y="8952"/>
                    <a:pt x="3546" y="9164"/>
                  </a:cubicBezTo>
                  <a:cubicBezTo>
                    <a:pt x="3492" y="9172"/>
                    <a:pt x="3448" y="9176"/>
                    <a:pt x="3412" y="9176"/>
                  </a:cubicBezTo>
                  <a:cubicBezTo>
                    <a:pt x="2530" y="9176"/>
                    <a:pt x="7057" y="6818"/>
                    <a:pt x="7057" y="6818"/>
                  </a:cubicBezTo>
                  <a:cubicBezTo>
                    <a:pt x="7057" y="6818"/>
                    <a:pt x="6612" y="6047"/>
                    <a:pt x="6149" y="5739"/>
                  </a:cubicBezTo>
                  <a:cubicBezTo>
                    <a:pt x="6127" y="5723"/>
                    <a:pt x="6100" y="5716"/>
                    <a:pt x="6068" y="5716"/>
                  </a:cubicBezTo>
                  <a:cubicBezTo>
                    <a:pt x="5439" y="5716"/>
                    <a:pt x="3029" y="8645"/>
                    <a:pt x="2638" y="8873"/>
                  </a:cubicBezTo>
                  <a:cubicBezTo>
                    <a:pt x="2632" y="8877"/>
                    <a:pt x="2626" y="8879"/>
                    <a:pt x="2622" y="8879"/>
                  </a:cubicBezTo>
                  <a:cubicBezTo>
                    <a:pt x="2359" y="8879"/>
                    <a:pt x="6459" y="1074"/>
                    <a:pt x="6543" y="669"/>
                  </a:cubicBezTo>
                  <a:cubicBezTo>
                    <a:pt x="6629" y="241"/>
                    <a:pt x="5156" y="18"/>
                    <a:pt x="4642" y="1"/>
                  </a:cubicBezTo>
                  <a:cubicBezTo>
                    <a:pt x="4642" y="1"/>
                    <a:pt x="4641" y="1"/>
                    <a:pt x="4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5"/>
            <p:cNvSpPr/>
            <p:nvPr/>
          </p:nvSpPr>
          <p:spPr>
            <a:xfrm>
              <a:off x="3080800" y="385425"/>
              <a:ext cx="544675" cy="503125"/>
            </a:xfrm>
            <a:custGeom>
              <a:rect b="b" l="l" r="r" t="t"/>
              <a:pathLst>
                <a:path extrusionOk="0" h="20125" w="21787">
                  <a:moveTo>
                    <a:pt x="9691" y="0"/>
                  </a:moveTo>
                  <a:cubicBezTo>
                    <a:pt x="9506" y="0"/>
                    <a:pt x="9335" y="11"/>
                    <a:pt x="9181" y="34"/>
                  </a:cubicBezTo>
                  <a:cubicBezTo>
                    <a:pt x="6869" y="377"/>
                    <a:pt x="3203" y="2363"/>
                    <a:pt x="2416" y="5669"/>
                  </a:cubicBezTo>
                  <a:cubicBezTo>
                    <a:pt x="1628" y="8974"/>
                    <a:pt x="4111" y="12246"/>
                    <a:pt x="4111" y="12246"/>
                  </a:cubicBezTo>
                  <a:cubicBezTo>
                    <a:pt x="4111" y="12246"/>
                    <a:pt x="3049" y="13873"/>
                    <a:pt x="2929" y="14661"/>
                  </a:cubicBezTo>
                  <a:cubicBezTo>
                    <a:pt x="2810" y="15448"/>
                    <a:pt x="3495" y="16579"/>
                    <a:pt x="3717" y="17418"/>
                  </a:cubicBezTo>
                  <a:cubicBezTo>
                    <a:pt x="3940" y="18274"/>
                    <a:pt x="2364" y="17812"/>
                    <a:pt x="1182" y="18154"/>
                  </a:cubicBezTo>
                  <a:cubicBezTo>
                    <a:pt x="1" y="18497"/>
                    <a:pt x="1080" y="20124"/>
                    <a:pt x="1080" y="20124"/>
                  </a:cubicBezTo>
                  <a:cubicBezTo>
                    <a:pt x="1080" y="20124"/>
                    <a:pt x="1011" y="19233"/>
                    <a:pt x="1182" y="18840"/>
                  </a:cubicBezTo>
                  <a:cubicBezTo>
                    <a:pt x="1354" y="18446"/>
                    <a:pt x="4282" y="18788"/>
                    <a:pt x="5173" y="18343"/>
                  </a:cubicBezTo>
                  <a:cubicBezTo>
                    <a:pt x="6081" y="17880"/>
                    <a:pt x="4848" y="16202"/>
                    <a:pt x="4728" y="15808"/>
                  </a:cubicBezTo>
                  <a:cubicBezTo>
                    <a:pt x="4625" y="15414"/>
                    <a:pt x="5344" y="14112"/>
                    <a:pt x="6132" y="13770"/>
                  </a:cubicBezTo>
                  <a:cubicBezTo>
                    <a:pt x="6157" y="13760"/>
                    <a:pt x="6189" y="13755"/>
                    <a:pt x="6227" y="13755"/>
                  </a:cubicBezTo>
                  <a:cubicBezTo>
                    <a:pt x="7211" y="13755"/>
                    <a:pt x="12562" y="16985"/>
                    <a:pt x="16276" y="16985"/>
                  </a:cubicBezTo>
                  <a:cubicBezTo>
                    <a:pt x="17033" y="16985"/>
                    <a:pt x="17722" y="16850"/>
                    <a:pt x="18292" y="16527"/>
                  </a:cubicBezTo>
                  <a:cubicBezTo>
                    <a:pt x="21786" y="14558"/>
                    <a:pt x="20827" y="6405"/>
                    <a:pt x="19149" y="4213"/>
                  </a:cubicBezTo>
                  <a:cubicBezTo>
                    <a:pt x="17566" y="2151"/>
                    <a:pt x="12271" y="0"/>
                    <a:pt x="96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5"/>
            <p:cNvSpPr/>
            <p:nvPr/>
          </p:nvSpPr>
          <p:spPr>
            <a:xfrm>
              <a:off x="3080800" y="470550"/>
              <a:ext cx="517700" cy="418425"/>
            </a:xfrm>
            <a:custGeom>
              <a:rect b="b" l="l" r="r" t="t"/>
              <a:pathLst>
                <a:path extrusionOk="0" h="16737" w="20708">
                  <a:moveTo>
                    <a:pt x="5355" y="1"/>
                  </a:moveTo>
                  <a:cubicBezTo>
                    <a:pt x="4630" y="1"/>
                    <a:pt x="6475" y="7111"/>
                    <a:pt x="6475" y="7111"/>
                  </a:cubicBezTo>
                  <a:cubicBezTo>
                    <a:pt x="4351" y="4970"/>
                    <a:pt x="3358" y="2760"/>
                    <a:pt x="2929" y="911"/>
                  </a:cubicBezTo>
                  <a:cubicBezTo>
                    <a:pt x="2707" y="1339"/>
                    <a:pt x="2535" y="1801"/>
                    <a:pt x="2416" y="2264"/>
                  </a:cubicBezTo>
                  <a:cubicBezTo>
                    <a:pt x="1628" y="5586"/>
                    <a:pt x="4111" y="8858"/>
                    <a:pt x="4111" y="8858"/>
                  </a:cubicBezTo>
                  <a:cubicBezTo>
                    <a:pt x="4111" y="8858"/>
                    <a:pt x="3049" y="10485"/>
                    <a:pt x="2929" y="11273"/>
                  </a:cubicBezTo>
                  <a:cubicBezTo>
                    <a:pt x="2810" y="12060"/>
                    <a:pt x="3495" y="13191"/>
                    <a:pt x="3717" y="14030"/>
                  </a:cubicBezTo>
                  <a:cubicBezTo>
                    <a:pt x="3940" y="14869"/>
                    <a:pt x="2364" y="14424"/>
                    <a:pt x="1182" y="14767"/>
                  </a:cubicBezTo>
                  <a:cubicBezTo>
                    <a:pt x="1" y="15109"/>
                    <a:pt x="1063" y="16736"/>
                    <a:pt x="1063" y="16736"/>
                  </a:cubicBezTo>
                  <a:cubicBezTo>
                    <a:pt x="1063" y="16736"/>
                    <a:pt x="1011" y="15828"/>
                    <a:pt x="1182" y="15452"/>
                  </a:cubicBezTo>
                  <a:cubicBezTo>
                    <a:pt x="1354" y="15058"/>
                    <a:pt x="4282" y="15383"/>
                    <a:pt x="5173" y="14938"/>
                  </a:cubicBezTo>
                  <a:cubicBezTo>
                    <a:pt x="6081" y="14493"/>
                    <a:pt x="4848" y="12797"/>
                    <a:pt x="4728" y="12403"/>
                  </a:cubicBezTo>
                  <a:cubicBezTo>
                    <a:pt x="4608" y="12009"/>
                    <a:pt x="5344" y="10725"/>
                    <a:pt x="6132" y="10382"/>
                  </a:cubicBezTo>
                  <a:cubicBezTo>
                    <a:pt x="6158" y="10371"/>
                    <a:pt x="6192" y="10365"/>
                    <a:pt x="6233" y="10365"/>
                  </a:cubicBezTo>
                  <a:cubicBezTo>
                    <a:pt x="7232" y="10365"/>
                    <a:pt x="12569" y="13580"/>
                    <a:pt x="16276" y="13580"/>
                  </a:cubicBezTo>
                  <a:cubicBezTo>
                    <a:pt x="17033" y="13580"/>
                    <a:pt x="17722" y="13445"/>
                    <a:pt x="18292" y="13122"/>
                  </a:cubicBezTo>
                  <a:cubicBezTo>
                    <a:pt x="20091" y="12112"/>
                    <a:pt x="20707" y="9457"/>
                    <a:pt x="20656" y="6837"/>
                  </a:cubicBezTo>
                  <a:lnTo>
                    <a:pt x="20656" y="6837"/>
                  </a:lnTo>
                  <a:cubicBezTo>
                    <a:pt x="20258" y="6877"/>
                    <a:pt x="19859" y="6894"/>
                    <a:pt x="19464" y="6894"/>
                  </a:cubicBezTo>
                  <a:cubicBezTo>
                    <a:pt x="16627" y="6894"/>
                    <a:pt x="13981" y="5991"/>
                    <a:pt x="13274" y="5946"/>
                  </a:cubicBezTo>
                  <a:cubicBezTo>
                    <a:pt x="13265" y="5945"/>
                    <a:pt x="13257" y="5945"/>
                    <a:pt x="13249" y="5945"/>
                  </a:cubicBezTo>
                  <a:cubicBezTo>
                    <a:pt x="12256" y="5945"/>
                    <a:pt x="17111" y="11187"/>
                    <a:pt x="17111" y="11187"/>
                  </a:cubicBezTo>
                  <a:cubicBezTo>
                    <a:pt x="10140" y="9628"/>
                    <a:pt x="6149" y="157"/>
                    <a:pt x="5379" y="3"/>
                  </a:cubicBezTo>
                  <a:cubicBezTo>
                    <a:pt x="5370" y="1"/>
                    <a:pt x="5362" y="1"/>
                    <a:pt x="53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4" name="Google Shape;1994;p25"/>
          <p:cNvGrpSpPr/>
          <p:nvPr/>
        </p:nvGrpSpPr>
        <p:grpSpPr>
          <a:xfrm flipH="1">
            <a:off x="8752595" y="468826"/>
            <a:ext cx="530358" cy="920232"/>
            <a:chOff x="4559300" y="564775"/>
            <a:chExt cx="389225" cy="675350"/>
          </a:xfrm>
        </p:grpSpPr>
        <p:sp>
          <p:nvSpPr>
            <p:cNvPr id="1995" name="Google Shape;1995;p25"/>
            <p:cNvSpPr/>
            <p:nvPr/>
          </p:nvSpPr>
          <p:spPr>
            <a:xfrm>
              <a:off x="4559300" y="753600"/>
              <a:ext cx="389225" cy="486525"/>
            </a:xfrm>
            <a:custGeom>
              <a:rect b="b" l="l" r="r" t="t"/>
              <a:pathLst>
                <a:path extrusionOk="0" h="19461" w="15569">
                  <a:moveTo>
                    <a:pt x="3228" y="0"/>
                  </a:moveTo>
                  <a:cubicBezTo>
                    <a:pt x="2718" y="0"/>
                    <a:pt x="2180" y="109"/>
                    <a:pt x="1627" y="293"/>
                  </a:cubicBezTo>
                  <a:cubicBezTo>
                    <a:pt x="0" y="841"/>
                    <a:pt x="634" y="3051"/>
                    <a:pt x="1062" y="5363"/>
                  </a:cubicBezTo>
                  <a:cubicBezTo>
                    <a:pt x="1473" y="7572"/>
                    <a:pt x="2295" y="9679"/>
                    <a:pt x="3460" y="11580"/>
                  </a:cubicBezTo>
                  <a:cubicBezTo>
                    <a:pt x="4573" y="13447"/>
                    <a:pt x="6731" y="15827"/>
                    <a:pt x="8512" y="17489"/>
                  </a:cubicBezTo>
                  <a:cubicBezTo>
                    <a:pt x="9893" y="18789"/>
                    <a:pt x="12890" y="19460"/>
                    <a:pt x="14341" y="19460"/>
                  </a:cubicBezTo>
                  <a:cubicBezTo>
                    <a:pt x="14743" y="19460"/>
                    <a:pt x="15027" y="19408"/>
                    <a:pt x="15123" y="19304"/>
                  </a:cubicBezTo>
                  <a:cubicBezTo>
                    <a:pt x="15569" y="18808"/>
                    <a:pt x="13496" y="18602"/>
                    <a:pt x="12846" y="18294"/>
                  </a:cubicBezTo>
                  <a:cubicBezTo>
                    <a:pt x="12178" y="17985"/>
                    <a:pt x="10739" y="16632"/>
                    <a:pt x="10139" y="15622"/>
                  </a:cubicBezTo>
                  <a:cubicBezTo>
                    <a:pt x="9540" y="14611"/>
                    <a:pt x="9489" y="13567"/>
                    <a:pt x="8958" y="12042"/>
                  </a:cubicBezTo>
                  <a:cubicBezTo>
                    <a:pt x="8427" y="10535"/>
                    <a:pt x="8273" y="9028"/>
                    <a:pt x="7844" y="7761"/>
                  </a:cubicBezTo>
                  <a:cubicBezTo>
                    <a:pt x="7433" y="6493"/>
                    <a:pt x="6920" y="3188"/>
                    <a:pt x="5841" y="1526"/>
                  </a:cubicBezTo>
                  <a:cubicBezTo>
                    <a:pt x="5136" y="424"/>
                    <a:pt x="4235" y="0"/>
                    <a:pt x="3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5"/>
            <p:cNvSpPr/>
            <p:nvPr/>
          </p:nvSpPr>
          <p:spPr>
            <a:xfrm>
              <a:off x="4571700" y="564775"/>
              <a:ext cx="155900" cy="233025"/>
            </a:xfrm>
            <a:custGeom>
              <a:rect b="b" l="l" r="r" t="t"/>
              <a:pathLst>
                <a:path extrusionOk="0" h="9321" w="6236">
                  <a:moveTo>
                    <a:pt x="2529" y="1"/>
                  </a:moveTo>
                  <a:cubicBezTo>
                    <a:pt x="2512" y="1"/>
                    <a:pt x="2502" y="2"/>
                    <a:pt x="2502" y="2"/>
                  </a:cubicBezTo>
                  <a:cubicBezTo>
                    <a:pt x="2502" y="2"/>
                    <a:pt x="1148" y="3719"/>
                    <a:pt x="1080" y="4387"/>
                  </a:cubicBezTo>
                  <a:cubicBezTo>
                    <a:pt x="1011" y="5072"/>
                    <a:pt x="1816" y="6647"/>
                    <a:pt x="1816" y="6647"/>
                  </a:cubicBezTo>
                  <a:cubicBezTo>
                    <a:pt x="1816" y="6647"/>
                    <a:pt x="1" y="7007"/>
                    <a:pt x="18" y="8822"/>
                  </a:cubicBezTo>
                  <a:cubicBezTo>
                    <a:pt x="18" y="8822"/>
                    <a:pt x="1438" y="8456"/>
                    <a:pt x="2564" y="8456"/>
                  </a:cubicBezTo>
                  <a:cubicBezTo>
                    <a:pt x="2837" y="8456"/>
                    <a:pt x="3093" y="8478"/>
                    <a:pt x="3306" y="8531"/>
                  </a:cubicBezTo>
                  <a:cubicBezTo>
                    <a:pt x="4403" y="8805"/>
                    <a:pt x="5345" y="9096"/>
                    <a:pt x="5345" y="9096"/>
                  </a:cubicBezTo>
                  <a:cubicBezTo>
                    <a:pt x="5345" y="9096"/>
                    <a:pt x="5718" y="9321"/>
                    <a:pt x="5900" y="9321"/>
                  </a:cubicBezTo>
                  <a:cubicBezTo>
                    <a:pt x="5964" y="9321"/>
                    <a:pt x="6004" y="9293"/>
                    <a:pt x="5995" y="9216"/>
                  </a:cubicBezTo>
                  <a:cubicBezTo>
                    <a:pt x="5995" y="9216"/>
                    <a:pt x="6235" y="8274"/>
                    <a:pt x="4694" y="7487"/>
                  </a:cubicBezTo>
                  <a:cubicBezTo>
                    <a:pt x="3202" y="6749"/>
                    <a:pt x="2432" y="6733"/>
                    <a:pt x="2369" y="6733"/>
                  </a:cubicBezTo>
                  <a:cubicBezTo>
                    <a:pt x="2366" y="6733"/>
                    <a:pt x="2364" y="6733"/>
                    <a:pt x="2364" y="6733"/>
                  </a:cubicBezTo>
                  <a:cubicBezTo>
                    <a:pt x="2090" y="5979"/>
                    <a:pt x="1902" y="5191"/>
                    <a:pt x="1782" y="4404"/>
                  </a:cubicBezTo>
                  <a:cubicBezTo>
                    <a:pt x="1679" y="3462"/>
                    <a:pt x="2673" y="1218"/>
                    <a:pt x="2844" y="584"/>
                  </a:cubicBezTo>
                  <a:cubicBezTo>
                    <a:pt x="3006" y="39"/>
                    <a:pt x="2636" y="1"/>
                    <a:pt x="25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7" name="Google Shape;1997;p25"/>
          <p:cNvGrpSpPr/>
          <p:nvPr/>
        </p:nvGrpSpPr>
        <p:grpSpPr>
          <a:xfrm flipH="1">
            <a:off x="1812475" y="-201850"/>
            <a:ext cx="626025" cy="663475"/>
            <a:chOff x="2291250" y="337875"/>
            <a:chExt cx="626025" cy="663475"/>
          </a:xfrm>
        </p:grpSpPr>
        <p:sp>
          <p:nvSpPr>
            <p:cNvPr id="1998" name="Google Shape;1998;p25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5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5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5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5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3" name="Google Shape;2003;p25"/>
          <p:cNvGrpSpPr/>
          <p:nvPr/>
        </p:nvGrpSpPr>
        <p:grpSpPr>
          <a:xfrm flipH="1">
            <a:off x="8526770" y="3974698"/>
            <a:ext cx="982009" cy="963261"/>
            <a:chOff x="1931075" y="728875"/>
            <a:chExt cx="789650" cy="774575"/>
          </a:xfrm>
        </p:grpSpPr>
        <p:sp>
          <p:nvSpPr>
            <p:cNvPr id="2004" name="Google Shape;2004;p25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5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6" name="Google Shape;2006;p25"/>
          <p:cNvGrpSpPr/>
          <p:nvPr/>
        </p:nvGrpSpPr>
        <p:grpSpPr>
          <a:xfrm flipH="1">
            <a:off x="3518119" y="-1168"/>
            <a:ext cx="577649" cy="546190"/>
            <a:chOff x="2776800" y="970450"/>
            <a:chExt cx="431500" cy="408000"/>
          </a:xfrm>
        </p:grpSpPr>
        <p:sp>
          <p:nvSpPr>
            <p:cNvPr id="2007" name="Google Shape;2007;p25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5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5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5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5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5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5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5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5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5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7" name="Google Shape;2017;p25"/>
          <p:cNvSpPr txBox="1"/>
          <p:nvPr>
            <p:ph type="title"/>
          </p:nvPr>
        </p:nvSpPr>
        <p:spPr>
          <a:xfrm flipH="1">
            <a:off x="4917538" y="1393775"/>
            <a:ext cx="3499500" cy="6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018" name="Google Shape;2018;p25"/>
          <p:cNvSpPr txBox="1"/>
          <p:nvPr>
            <p:ph idx="1" type="subTitle"/>
          </p:nvPr>
        </p:nvSpPr>
        <p:spPr>
          <a:xfrm flipH="1">
            <a:off x="4917538" y="2394857"/>
            <a:ext cx="3499500" cy="10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19" name="Google Shape;2019;p25"/>
          <p:cNvSpPr txBox="1"/>
          <p:nvPr/>
        </p:nvSpPr>
        <p:spPr>
          <a:xfrm>
            <a:off x="4917538" y="3557725"/>
            <a:ext cx="34995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ivvic"/>
                <a:ea typeface="Livvic"/>
                <a:cs typeface="Livvic"/>
                <a:sym typeface="Livv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ivvic"/>
                <a:ea typeface="Livvic"/>
                <a:cs typeface="Livvic"/>
                <a:sym typeface="Livv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ivvic"/>
                <a:ea typeface="Livvic"/>
                <a:cs typeface="Livvic"/>
                <a:sym typeface="Livv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4">
    <p:spTree>
      <p:nvGrpSpPr>
        <p:cNvPr id="2020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" name="Google Shape;2021;p26"/>
          <p:cNvSpPr/>
          <p:nvPr/>
        </p:nvSpPr>
        <p:spPr>
          <a:xfrm>
            <a:off x="0" y="-709678"/>
            <a:ext cx="6501357" cy="8977085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2" name="Google Shape;2022;p26"/>
          <p:cNvGrpSpPr/>
          <p:nvPr/>
        </p:nvGrpSpPr>
        <p:grpSpPr>
          <a:xfrm>
            <a:off x="157116" y="74732"/>
            <a:ext cx="970450" cy="929550"/>
            <a:chOff x="4644875" y="480450"/>
            <a:chExt cx="970450" cy="929550"/>
          </a:xfrm>
        </p:grpSpPr>
        <p:sp>
          <p:nvSpPr>
            <p:cNvPr id="2023" name="Google Shape;2023;p26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6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26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6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6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6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6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6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1" name="Google Shape;2031;p26"/>
          <p:cNvGrpSpPr/>
          <p:nvPr/>
        </p:nvGrpSpPr>
        <p:grpSpPr>
          <a:xfrm flipH="1">
            <a:off x="8876521" y="2571549"/>
            <a:ext cx="457429" cy="570580"/>
            <a:chOff x="2950525" y="4361225"/>
            <a:chExt cx="324625" cy="404925"/>
          </a:xfrm>
        </p:grpSpPr>
        <p:sp>
          <p:nvSpPr>
            <p:cNvPr id="2032" name="Google Shape;2032;p26"/>
            <p:cNvSpPr/>
            <p:nvPr/>
          </p:nvSpPr>
          <p:spPr>
            <a:xfrm>
              <a:off x="3029350" y="4562650"/>
              <a:ext cx="245800" cy="203500"/>
            </a:xfrm>
            <a:custGeom>
              <a:rect b="b" l="l" r="r" t="t"/>
              <a:pathLst>
                <a:path extrusionOk="0" h="8140" w="9832">
                  <a:moveTo>
                    <a:pt x="5893" y="0"/>
                  </a:moveTo>
                  <a:cubicBezTo>
                    <a:pt x="5454" y="0"/>
                    <a:pt x="5000" y="103"/>
                    <a:pt x="4544" y="335"/>
                  </a:cubicBezTo>
                  <a:lnTo>
                    <a:pt x="3150" y="1508"/>
                  </a:lnTo>
                  <a:cubicBezTo>
                    <a:pt x="3150" y="1508"/>
                    <a:pt x="3148" y="1508"/>
                    <a:pt x="3143" y="1508"/>
                  </a:cubicBezTo>
                  <a:cubicBezTo>
                    <a:pt x="3016" y="1508"/>
                    <a:pt x="1125" y="1540"/>
                    <a:pt x="567" y="3412"/>
                  </a:cubicBezTo>
                  <a:cubicBezTo>
                    <a:pt x="0" y="5294"/>
                    <a:pt x="1426" y="8140"/>
                    <a:pt x="4412" y="8140"/>
                  </a:cubicBezTo>
                  <a:cubicBezTo>
                    <a:pt x="4472" y="8140"/>
                    <a:pt x="4533" y="8139"/>
                    <a:pt x="4595" y="8136"/>
                  </a:cubicBezTo>
                  <a:cubicBezTo>
                    <a:pt x="7722" y="8000"/>
                    <a:pt x="9659" y="6182"/>
                    <a:pt x="9761" y="4159"/>
                  </a:cubicBezTo>
                  <a:cubicBezTo>
                    <a:pt x="9832" y="2479"/>
                    <a:pt x="8048" y="0"/>
                    <a:pt x="5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6"/>
            <p:cNvSpPr/>
            <p:nvPr/>
          </p:nvSpPr>
          <p:spPr>
            <a:xfrm>
              <a:off x="3047075" y="4573000"/>
              <a:ext cx="226275" cy="161625"/>
            </a:xfrm>
            <a:custGeom>
              <a:rect b="b" l="l" r="r" t="t"/>
              <a:pathLst>
                <a:path extrusionOk="0" h="6465" w="9051">
                  <a:moveTo>
                    <a:pt x="5226" y="1"/>
                  </a:moveTo>
                  <a:cubicBezTo>
                    <a:pt x="5182" y="1"/>
                    <a:pt x="5137" y="3"/>
                    <a:pt x="5092" y="6"/>
                  </a:cubicBezTo>
                  <a:cubicBezTo>
                    <a:pt x="3308" y="142"/>
                    <a:pt x="3750" y="1740"/>
                    <a:pt x="2781" y="1774"/>
                  </a:cubicBezTo>
                  <a:cubicBezTo>
                    <a:pt x="1812" y="1791"/>
                    <a:pt x="521" y="1825"/>
                    <a:pt x="215" y="3439"/>
                  </a:cubicBezTo>
                  <a:cubicBezTo>
                    <a:pt x="1" y="4569"/>
                    <a:pt x="1326" y="6464"/>
                    <a:pt x="3358" y="6464"/>
                  </a:cubicBezTo>
                  <a:cubicBezTo>
                    <a:pt x="4230" y="6464"/>
                    <a:pt x="5232" y="6115"/>
                    <a:pt x="6299" y="5207"/>
                  </a:cubicBezTo>
                  <a:cubicBezTo>
                    <a:pt x="9050" y="2903"/>
                    <a:pt x="7001" y="1"/>
                    <a:pt x="5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6"/>
            <p:cNvSpPr/>
            <p:nvPr/>
          </p:nvSpPr>
          <p:spPr>
            <a:xfrm>
              <a:off x="2950525" y="4361225"/>
              <a:ext cx="176275" cy="256125"/>
            </a:xfrm>
            <a:custGeom>
              <a:rect b="b" l="l" r="r" t="t"/>
              <a:pathLst>
                <a:path extrusionOk="0" h="10245" w="7051">
                  <a:moveTo>
                    <a:pt x="1063" y="1"/>
                  </a:moveTo>
                  <a:cubicBezTo>
                    <a:pt x="516" y="1"/>
                    <a:pt x="0" y="1394"/>
                    <a:pt x="355" y="1764"/>
                  </a:cubicBezTo>
                  <a:cubicBezTo>
                    <a:pt x="478" y="1882"/>
                    <a:pt x="624" y="1922"/>
                    <a:pt x="767" y="1922"/>
                  </a:cubicBezTo>
                  <a:cubicBezTo>
                    <a:pt x="1079" y="1922"/>
                    <a:pt x="1374" y="1730"/>
                    <a:pt x="1374" y="1730"/>
                  </a:cubicBezTo>
                  <a:cubicBezTo>
                    <a:pt x="1374" y="1730"/>
                    <a:pt x="5453" y="2461"/>
                    <a:pt x="6626" y="10245"/>
                  </a:cubicBezTo>
                  <a:lnTo>
                    <a:pt x="7051" y="10109"/>
                  </a:lnTo>
                  <a:cubicBezTo>
                    <a:pt x="7051" y="10109"/>
                    <a:pt x="6099" y="3005"/>
                    <a:pt x="1578" y="1254"/>
                  </a:cubicBezTo>
                  <a:cubicBezTo>
                    <a:pt x="1578" y="1254"/>
                    <a:pt x="1731" y="201"/>
                    <a:pt x="1154" y="14"/>
                  </a:cubicBezTo>
                  <a:cubicBezTo>
                    <a:pt x="1123" y="5"/>
                    <a:pt x="1093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5" name="Google Shape;2035;p26"/>
          <p:cNvGrpSpPr/>
          <p:nvPr/>
        </p:nvGrpSpPr>
        <p:grpSpPr>
          <a:xfrm flipH="1">
            <a:off x="-395935" y="1539701"/>
            <a:ext cx="800900" cy="598575"/>
            <a:chOff x="4829400" y="3625075"/>
            <a:chExt cx="800900" cy="598575"/>
          </a:xfrm>
        </p:grpSpPr>
        <p:sp>
          <p:nvSpPr>
            <p:cNvPr id="2036" name="Google Shape;2036;p26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6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6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6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6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6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6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6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6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6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6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7" name="Google Shape;2047;p26"/>
          <p:cNvGrpSpPr/>
          <p:nvPr/>
        </p:nvGrpSpPr>
        <p:grpSpPr>
          <a:xfrm flipH="1">
            <a:off x="2258980" y="4415431"/>
            <a:ext cx="1197445" cy="881276"/>
            <a:chOff x="3544875" y="238025"/>
            <a:chExt cx="1058375" cy="778925"/>
          </a:xfrm>
        </p:grpSpPr>
        <p:sp>
          <p:nvSpPr>
            <p:cNvPr id="2048" name="Google Shape;2048;p26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6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6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6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6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6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6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6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6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6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6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9" name="Google Shape;2059;p26"/>
          <p:cNvGrpSpPr/>
          <p:nvPr/>
        </p:nvGrpSpPr>
        <p:grpSpPr>
          <a:xfrm flipH="1">
            <a:off x="6559330" y="-171635"/>
            <a:ext cx="588450" cy="570600"/>
            <a:chOff x="3294600" y="4601775"/>
            <a:chExt cx="889300" cy="862325"/>
          </a:xfrm>
        </p:grpSpPr>
        <p:sp>
          <p:nvSpPr>
            <p:cNvPr id="2060" name="Google Shape;2060;p26"/>
            <p:cNvSpPr/>
            <p:nvPr/>
          </p:nvSpPr>
          <p:spPr>
            <a:xfrm>
              <a:off x="3294600" y="4601775"/>
              <a:ext cx="889300" cy="862325"/>
            </a:xfrm>
            <a:custGeom>
              <a:rect b="b" l="l" r="r" t="t"/>
              <a:pathLst>
                <a:path extrusionOk="0" h="34493" w="35572">
                  <a:moveTo>
                    <a:pt x="17448" y="0"/>
                  </a:moveTo>
                  <a:cubicBezTo>
                    <a:pt x="14543" y="0"/>
                    <a:pt x="11331" y="772"/>
                    <a:pt x="7530" y="2900"/>
                  </a:cubicBezTo>
                  <a:cubicBezTo>
                    <a:pt x="1" y="7098"/>
                    <a:pt x="222" y="17856"/>
                    <a:pt x="222" y="17856"/>
                  </a:cubicBezTo>
                  <a:cubicBezTo>
                    <a:pt x="324" y="21748"/>
                    <a:pt x="1768" y="29175"/>
                    <a:pt x="9518" y="32489"/>
                  </a:cubicBezTo>
                  <a:cubicBezTo>
                    <a:pt x="12617" y="33818"/>
                    <a:pt x="15238" y="34492"/>
                    <a:pt x="17697" y="34492"/>
                  </a:cubicBezTo>
                  <a:cubicBezTo>
                    <a:pt x="21402" y="34492"/>
                    <a:pt x="24743" y="32963"/>
                    <a:pt x="28808" y="29837"/>
                  </a:cubicBezTo>
                  <a:cubicBezTo>
                    <a:pt x="35572" y="24620"/>
                    <a:pt x="35028" y="17414"/>
                    <a:pt x="34025" y="12434"/>
                  </a:cubicBezTo>
                  <a:cubicBezTo>
                    <a:pt x="33022" y="7438"/>
                    <a:pt x="30473" y="3563"/>
                    <a:pt x="25375" y="1677"/>
                  </a:cubicBezTo>
                  <a:cubicBezTo>
                    <a:pt x="22850" y="743"/>
                    <a:pt x="20297" y="0"/>
                    <a:pt x="17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6"/>
            <p:cNvSpPr/>
            <p:nvPr/>
          </p:nvSpPr>
          <p:spPr>
            <a:xfrm>
              <a:off x="3317550" y="4643275"/>
              <a:ext cx="840425" cy="758100"/>
            </a:xfrm>
            <a:custGeom>
              <a:rect b="b" l="l" r="r" t="t"/>
              <a:pathLst>
                <a:path extrusionOk="0" h="30324" w="33617">
                  <a:moveTo>
                    <a:pt x="16063" y="1"/>
                  </a:moveTo>
                  <a:cubicBezTo>
                    <a:pt x="12339" y="1"/>
                    <a:pt x="9915" y="954"/>
                    <a:pt x="7241" y="2600"/>
                  </a:cubicBezTo>
                  <a:cubicBezTo>
                    <a:pt x="4351" y="4367"/>
                    <a:pt x="2210" y="7019"/>
                    <a:pt x="1173" y="9551"/>
                  </a:cubicBezTo>
                  <a:cubicBezTo>
                    <a:pt x="137" y="12066"/>
                    <a:pt x="1" y="17454"/>
                    <a:pt x="1105" y="20785"/>
                  </a:cubicBezTo>
                  <a:cubicBezTo>
                    <a:pt x="2210" y="24099"/>
                    <a:pt x="6119" y="27957"/>
                    <a:pt x="6119" y="27957"/>
                  </a:cubicBezTo>
                  <a:cubicBezTo>
                    <a:pt x="6942" y="29405"/>
                    <a:pt x="11267" y="30323"/>
                    <a:pt x="15645" y="30323"/>
                  </a:cubicBezTo>
                  <a:cubicBezTo>
                    <a:pt x="18408" y="30323"/>
                    <a:pt x="21191" y="29958"/>
                    <a:pt x="23131" y="29129"/>
                  </a:cubicBezTo>
                  <a:cubicBezTo>
                    <a:pt x="28145" y="26988"/>
                    <a:pt x="30065" y="22994"/>
                    <a:pt x="31850" y="19595"/>
                  </a:cubicBezTo>
                  <a:cubicBezTo>
                    <a:pt x="33617" y="16196"/>
                    <a:pt x="31917" y="12134"/>
                    <a:pt x="31323" y="9772"/>
                  </a:cubicBezTo>
                  <a:cubicBezTo>
                    <a:pt x="30745" y="7409"/>
                    <a:pt x="29045" y="3857"/>
                    <a:pt x="26598" y="2464"/>
                  </a:cubicBezTo>
                  <a:cubicBezTo>
                    <a:pt x="24151" y="1053"/>
                    <a:pt x="21126" y="170"/>
                    <a:pt x="16911" y="17"/>
                  </a:cubicBezTo>
                  <a:cubicBezTo>
                    <a:pt x="16621" y="6"/>
                    <a:pt x="16338" y="1"/>
                    <a:pt x="16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6"/>
            <p:cNvSpPr/>
            <p:nvPr/>
          </p:nvSpPr>
          <p:spPr>
            <a:xfrm>
              <a:off x="3302675" y="4672825"/>
              <a:ext cx="814950" cy="720550"/>
            </a:xfrm>
            <a:custGeom>
              <a:rect b="b" l="l" r="r" t="t"/>
              <a:pathLst>
                <a:path extrusionOk="0" h="28822" w="32598">
                  <a:moveTo>
                    <a:pt x="19125" y="0"/>
                  </a:moveTo>
                  <a:cubicBezTo>
                    <a:pt x="18687" y="0"/>
                    <a:pt x="18116" y="21"/>
                    <a:pt x="17285" y="41"/>
                  </a:cubicBezTo>
                  <a:cubicBezTo>
                    <a:pt x="13750" y="143"/>
                    <a:pt x="10810" y="636"/>
                    <a:pt x="7768" y="2505"/>
                  </a:cubicBezTo>
                  <a:cubicBezTo>
                    <a:pt x="4725" y="4375"/>
                    <a:pt x="2754" y="9864"/>
                    <a:pt x="2754" y="9864"/>
                  </a:cubicBezTo>
                  <a:cubicBezTo>
                    <a:pt x="1" y="14980"/>
                    <a:pt x="3536" y="23206"/>
                    <a:pt x="6884" y="25772"/>
                  </a:cubicBezTo>
                  <a:cubicBezTo>
                    <a:pt x="9142" y="27500"/>
                    <a:pt x="11447" y="28822"/>
                    <a:pt x="14842" y="28822"/>
                  </a:cubicBezTo>
                  <a:cubicBezTo>
                    <a:pt x="16455" y="28822"/>
                    <a:pt x="18314" y="28523"/>
                    <a:pt x="20531" y="27828"/>
                  </a:cubicBezTo>
                  <a:cubicBezTo>
                    <a:pt x="27397" y="25670"/>
                    <a:pt x="29470" y="21744"/>
                    <a:pt x="31034" y="18209"/>
                  </a:cubicBezTo>
                  <a:cubicBezTo>
                    <a:pt x="32597" y="14674"/>
                    <a:pt x="32020" y="10459"/>
                    <a:pt x="30830" y="7706"/>
                  </a:cubicBezTo>
                  <a:cubicBezTo>
                    <a:pt x="29657" y="4953"/>
                    <a:pt x="27499" y="2998"/>
                    <a:pt x="23573" y="1418"/>
                  </a:cubicBezTo>
                  <a:cubicBezTo>
                    <a:pt x="20570" y="222"/>
                    <a:pt x="20550" y="0"/>
                    <a:pt x="19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6"/>
            <p:cNvSpPr/>
            <p:nvPr/>
          </p:nvSpPr>
          <p:spPr>
            <a:xfrm>
              <a:off x="3404650" y="4741425"/>
              <a:ext cx="303400" cy="251650"/>
            </a:xfrm>
            <a:custGeom>
              <a:rect b="b" l="l" r="r" t="t"/>
              <a:pathLst>
                <a:path extrusionOk="0" h="10066" w="12136">
                  <a:moveTo>
                    <a:pt x="7357" y="0"/>
                  </a:moveTo>
                  <a:cubicBezTo>
                    <a:pt x="5622" y="0"/>
                    <a:pt x="1" y="5153"/>
                    <a:pt x="1" y="6628"/>
                  </a:cubicBezTo>
                  <a:cubicBezTo>
                    <a:pt x="1" y="8063"/>
                    <a:pt x="7668" y="10065"/>
                    <a:pt x="10312" y="10065"/>
                  </a:cubicBezTo>
                  <a:cubicBezTo>
                    <a:pt x="10704" y="10065"/>
                    <a:pt x="10986" y="10021"/>
                    <a:pt x="11115" y="9925"/>
                  </a:cubicBezTo>
                  <a:cubicBezTo>
                    <a:pt x="12135" y="9160"/>
                    <a:pt x="8651" y="1512"/>
                    <a:pt x="7767" y="186"/>
                  </a:cubicBezTo>
                  <a:cubicBezTo>
                    <a:pt x="7682" y="59"/>
                    <a:pt x="7542" y="0"/>
                    <a:pt x="7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6"/>
            <p:cNvSpPr/>
            <p:nvPr/>
          </p:nvSpPr>
          <p:spPr>
            <a:xfrm>
              <a:off x="3608400" y="4705275"/>
              <a:ext cx="179950" cy="269875"/>
            </a:xfrm>
            <a:custGeom>
              <a:rect b="b" l="l" r="r" t="t"/>
              <a:pathLst>
                <a:path extrusionOk="0" h="10795" w="7198">
                  <a:moveTo>
                    <a:pt x="5107" y="0"/>
                  </a:moveTo>
                  <a:cubicBezTo>
                    <a:pt x="3759" y="0"/>
                    <a:pt x="2025" y="508"/>
                    <a:pt x="1266" y="1004"/>
                  </a:cubicBezTo>
                  <a:cubicBezTo>
                    <a:pt x="1" y="1813"/>
                    <a:pt x="3558" y="10794"/>
                    <a:pt x="4525" y="10794"/>
                  </a:cubicBezTo>
                  <a:cubicBezTo>
                    <a:pt x="4532" y="10794"/>
                    <a:pt x="4539" y="10794"/>
                    <a:pt x="4546" y="10793"/>
                  </a:cubicBezTo>
                  <a:cubicBezTo>
                    <a:pt x="5498" y="10674"/>
                    <a:pt x="7197" y="2448"/>
                    <a:pt x="6891" y="868"/>
                  </a:cubicBezTo>
                  <a:cubicBezTo>
                    <a:pt x="6761" y="235"/>
                    <a:pt x="6023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6"/>
            <p:cNvSpPr/>
            <p:nvPr/>
          </p:nvSpPr>
          <p:spPr>
            <a:xfrm>
              <a:off x="3753900" y="4733200"/>
              <a:ext cx="216350" cy="248550"/>
            </a:xfrm>
            <a:custGeom>
              <a:rect b="b" l="l" r="r" t="t"/>
              <a:pathLst>
                <a:path extrusionOk="0" h="9942" w="8654">
                  <a:moveTo>
                    <a:pt x="2815" y="1"/>
                  </a:moveTo>
                  <a:cubicBezTo>
                    <a:pt x="2764" y="1"/>
                    <a:pt x="2715" y="2"/>
                    <a:pt x="2669" y="6"/>
                  </a:cubicBezTo>
                  <a:cubicBezTo>
                    <a:pt x="1003" y="141"/>
                    <a:pt x="256" y="9625"/>
                    <a:pt x="256" y="9625"/>
                  </a:cubicBezTo>
                  <a:cubicBezTo>
                    <a:pt x="256" y="9625"/>
                    <a:pt x="1" y="9829"/>
                    <a:pt x="324" y="9914"/>
                  </a:cubicBezTo>
                  <a:cubicBezTo>
                    <a:pt x="433" y="9934"/>
                    <a:pt x="543" y="9942"/>
                    <a:pt x="652" y="9942"/>
                  </a:cubicBezTo>
                  <a:cubicBezTo>
                    <a:pt x="730" y="9942"/>
                    <a:pt x="807" y="9938"/>
                    <a:pt x="884" y="9931"/>
                  </a:cubicBezTo>
                  <a:cubicBezTo>
                    <a:pt x="1972" y="9863"/>
                    <a:pt x="7648" y="4934"/>
                    <a:pt x="8158" y="3422"/>
                  </a:cubicBezTo>
                  <a:cubicBezTo>
                    <a:pt x="8654" y="1952"/>
                    <a:pt x="4560" y="1"/>
                    <a:pt x="28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6"/>
            <p:cNvSpPr/>
            <p:nvPr/>
          </p:nvSpPr>
          <p:spPr>
            <a:xfrm>
              <a:off x="3767925" y="4849550"/>
              <a:ext cx="305075" cy="178950"/>
            </a:xfrm>
            <a:custGeom>
              <a:rect b="b" l="l" r="r" t="t"/>
              <a:pathLst>
                <a:path extrusionOk="0" h="7158" w="12203">
                  <a:moveTo>
                    <a:pt x="8809" y="1"/>
                  </a:moveTo>
                  <a:cubicBezTo>
                    <a:pt x="6627" y="1"/>
                    <a:pt x="510" y="6160"/>
                    <a:pt x="510" y="6160"/>
                  </a:cubicBezTo>
                  <a:cubicBezTo>
                    <a:pt x="510" y="6160"/>
                    <a:pt x="0" y="6534"/>
                    <a:pt x="442" y="6993"/>
                  </a:cubicBezTo>
                  <a:cubicBezTo>
                    <a:pt x="556" y="7106"/>
                    <a:pt x="1217" y="7157"/>
                    <a:pt x="2161" y="7157"/>
                  </a:cubicBezTo>
                  <a:cubicBezTo>
                    <a:pt x="4899" y="7157"/>
                    <a:pt x="10010" y="6729"/>
                    <a:pt x="10945" y="6160"/>
                  </a:cubicBezTo>
                  <a:cubicBezTo>
                    <a:pt x="12203" y="5413"/>
                    <a:pt x="10809" y="1487"/>
                    <a:pt x="9297" y="161"/>
                  </a:cubicBezTo>
                  <a:cubicBezTo>
                    <a:pt x="9171" y="51"/>
                    <a:pt x="9006" y="1"/>
                    <a:pt x="8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6"/>
            <p:cNvSpPr/>
            <p:nvPr/>
          </p:nvSpPr>
          <p:spPr>
            <a:xfrm>
              <a:off x="3383825" y="4950450"/>
              <a:ext cx="287825" cy="167800"/>
            </a:xfrm>
            <a:custGeom>
              <a:rect b="b" l="l" r="r" t="t"/>
              <a:pathLst>
                <a:path extrusionOk="0" h="6712" w="11513">
                  <a:moveTo>
                    <a:pt x="1410" y="1"/>
                  </a:moveTo>
                  <a:cubicBezTo>
                    <a:pt x="1084" y="1"/>
                    <a:pt x="858" y="53"/>
                    <a:pt x="766" y="170"/>
                  </a:cubicBezTo>
                  <a:cubicBezTo>
                    <a:pt x="1" y="1122"/>
                    <a:pt x="188" y="6305"/>
                    <a:pt x="511" y="6679"/>
                  </a:cubicBezTo>
                  <a:cubicBezTo>
                    <a:pt x="529" y="6701"/>
                    <a:pt x="581" y="6712"/>
                    <a:pt x="662" y="6712"/>
                  </a:cubicBezTo>
                  <a:cubicBezTo>
                    <a:pt x="2012" y="6712"/>
                    <a:pt x="11512" y="3805"/>
                    <a:pt x="11320" y="3212"/>
                  </a:cubicBezTo>
                  <a:cubicBezTo>
                    <a:pt x="11156" y="2646"/>
                    <a:pt x="3737" y="1"/>
                    <a:pt x="1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6"/>
            <p:cNvSpPr/>
            <p:nvPr/>
          </p:nvSpPr>
          <p:spPr>
            <a:xfrm>
              <a:off x="3417300" y="5048075"/>
              <a:ext cx="276300" cy="287000"/>
            </a:xfrm>
            <a:custGeom>
              <a:rect b="b" l="l" r="r" t="t"/>
              <a:pathLst>
                <a:path extrusionOk="0" h="11480" w="11052">
                  <a:moveTo>
                    <a:pt x="10249" y="0"/>
                  </a:moveTo>
                  <a:cubicBezTo>
                    <a:pt x="8236" y="0"/>
                    <a:pt x="1" y="4701"/>
                    <a:pt x="259" y="5918"/>
                  </a:cubicBezTo>
                  <a:cubicBezTo>
                    <a:pt x="543" y="7254"/>
                    <a:pt x="6064" y="11480"/>
                    <a:pt x="8012" y="11480"/>
                  </a:cubicBezTo>
                  <a:cubicBezTo>
                    <a:pt x="8046" y="11480"/>
                    <a:pt x="8079" y="11478"/>
                    <a:pt x="8111" y="11476"/>
                  </a:cubicBezTo>
                  <a:cubicBezTo>
                    <a:pt x="9947" y="11340"/>
                    <a:pt x="11051" y="1550"/>
                    <a:pt x="10677" y="208"/>
                  </a:cubicBezTo>
                  <a:cubicBezTo>
                    <a:pt x="10636" y="65"/>
                    <a:pt x="10486" y="0"/>
                    <a:pt x="10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6"/>
            <p:cNvSpPr/>
            <p:nvPr/>
          </p:nvSpPr>
          <p:spPr>
            <a:xfrm>
              <a:off x="3661475" y="5066825"/>
              <a:ext cx="201650" cy="283050"/>
            </a:xfrm>
            <a:custGeom>
              <a:rect b="b" l="l" r="r" t="t"/>
              <a:pathLst>
                <a:path extrusionOk="0" h="11322" w="8066">
                  <a:moveTo>
                    <a:pt x="2338" y="1"/>
                  </a:moveTo>
                  <a:cubicBezTo>
                    <a:pt x="1380" y="1"/>
                    <a:pt x="180" y="10590"/>
                    <a:pt x="180" y="10590"/>
                  </a:cubicBezTo>
                  <a:cubicBezTo>
                    <a:pt x="0" y="11097"/>
                    <a:pt x="1080" y="11321"/>
                    <a:pt x="2430" y="11321"/>
                  </a:cubicBezTo>
                  <a:cubicBezTo>
                    <a:pt x="4018" y="11321"/>
                    <a:pt x="5980" y="11011"/>
                    <a:pt x="6706" y="10488"/>
                  </a:cubicBezTo>
                  <a:cubicBezTo>
                    <a:pt x="8065" y="9519"/>
                    <a:pt x="3375" y="563"/>
                    <a:pt x="2406" y="19"/>
                  </a:cubicBezTo>
                  <a:cubicBezTo>
                    <a:pt x="2384" y="6"/>
                    <a:pt x="2361" y="1"/>
                    <a:pt x="2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6"/>
            <p:cNvSpPr/>
            <p:nvPr/>
          </p:nvSpPr>
          <p:spPr>
            <a:xfrm>
              <a:off x="3755600" y="5053825"/>
              <a:ext cx="235450" cy="251075"/>
            </a:xfrm>
            <a:custGeom>
              <a:rect b="b" l="l" r="r" t="t"/>
              <a:pathLst>
                <a:path extrusionOk="0" h="10043" w="9418">
                  <a:moveTo>
                    <a:pt x="746" y="1"/>
                  </a:moveTo>
                  <a:cubicBezTo>
                    <a:pt x="720" y="1"/>
                    <a:pt x="698" y="4"/>
                    <a:pt x="680" y="12"/>
                  </a:cubicBezTo>
                  <a:cubicBezTo>
                    <a:pt x="1" y="318"/>
                    <a:pt x="4045" y="9682"/>
                    <a:pt x="4011" y="9852"/>
                  </a:cubicBezTo>
                  <a:cubicBezTo>
                    <a:pt x="3985" y="9984"/>
                    <a:pt x="4053" y="10042"/>
                    <a:pt x="4192" y="10042"/>
                  </a:cubicBezTo>
                  <a:cubicBezTo>
                    <a:pt x="5021" y="10042"/>
                    <a:pt x="8360" y="7938"/>
                    <a:pt x="8855" y="6657"/>
                  </a:cubicBezTo>
                  <a:cubicBezTo>
                    <a:pt x="9418" y="5183"/>
                    <a:pt x="17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6"/>
            <p:cNvSpPr/>
            <p:nvPr/>
          </p:nvSpPr>
          <p:spPr>
            <a:xfrm>
              <a:off x="3778550" y="5028425"/>
              <a:ext cx="282925" cy="139400"/>
            </a:xfrm>
            <a:custGeom>
              <a:rect b="b" l="l" r="r" t="t"/>
              <a:pathLst>
                <a:path extrusionOk="0" h="5576" w="11317">
                  <a:moveTo>
                    <a:pt x="9173" y="0"/>
                  </a:moveTo>
                  <a:cubicBezTo>
                    <a:pt x="6338" y="0"/>
                    <a:pt x="1559" y="573"/>
                    <a:pt x="918" y="739"/>
                  </a:cubicBezTo>
                  <a:cubicBezTo>
                    <a:pt x="0" y="977"/>
                    <a:pt x="8668" y="5532"/>
                    <a:pt x="8668" y="5532"/>
                  </a:cubicBezTo>
                  <a:cubicBezTo>
                    <a:pt x="8707" y="5561"/>
                    <a:pt x="8749" y="5575"/>
                    <a:pt x="8794" y="5575"/>
                  </a:cubicBezTo>
                  <a:cubicBezTo>
                    <a:pt x="9586" y="5575"/>
                    <a:pt x="11316" y="1315"/>
                    <a:pt x="11268" y="399"/>
                  </a:cubicBezTo>
                  <a:cubicBezTo>
                    <a:pt x="11258" y="107"/>
                    <a:pt x="10396" y="0"/>
                    <a:pt x="9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2" name="Google Shape;2072;p26"/>
          <p:cNvGrpSpPr/>
          <p:nvPr/>
        </p:nvGrpSpPr>
        <p:grpSpPr>
          <a:xfrm flipH="1">
            <a:off x="-170579" y="2978495"/>
            <a:ext cx="588475" cy="504700"/>
            <a:chOff x="1755275" y="2954425"/>
            <a:chExt cx="588475" cy="504700"/>
          </a:xfrm>
        </p:grpSpPr>
        <p:sp>
          <p:nvSpPr>
            <p:cNvPr id="2073" name="Google Shape;2073;p26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6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6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6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6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6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6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0" name="Google Shape;2080;p26"/>
          <p:cNvGrpSpPr/>
          <p:nvPr/>
        </p:nvGrpSpPr>
        <p:grpSpPr>
          <a:xfrm flipH="1">
            <a:off x="8419823" y="-226158"/>
            <a:ext cx="807326" cy="835044"/>
            <a:chOff x="4791650" y="538625"/>
            <a:chExt cx="731075" cy="756175"/>
          </a:xfrm>
        </p:grpSpPr>
        <p:sp>
          <p:nvSpPr>
            <p:cNvPr id="2081" name="Google Shape;2081;p26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6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6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6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6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6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7" name="Google Shape;2087;p26"/>
          <p:cNvGrpSpPr/>
          <p:nvPr/>
        </p:nvGrpSpPr>
        <p:grpSpPr>
          <a:xfrm>
            <a:off x="8649433" y="1293855"/>
            <a:ext cx="592200" cy="592725"/>
            <a:chOff x="1813400" y="1392650"/>
            <a:chExt cx="592200" cy="592725"/>
          </a:xfrm>
        </p:grpSpPr>
        <p:sp>
          <p:nvSpPr>
            <p:cNvPr id="2088" name="Google Shape;2088;p26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6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6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6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6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3" name="Google Shape;2093;p26"/>
          <p:cNvGrpSpPr/>
          <p:nvPr/>
        </p:nvGrpSpPr>
        <p:grpSpPr>
          <a:xfrm flipH="1">
            <a:off x="8419828" y="3827098"/>
            <a:ext cx="1051419" cy="1031347"/>
            <a:chOff x="1931075" y="728875"/>
            <a:chExt cx="789650" cy="774575"/>
          </a:xfrm>
        </p:grpSpPr>
        <p:sp>
          <p:nvSpPr>
            <p:cNvPr id="2094" name="Google Shape;2094;p26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6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6" name="Google Shape;2096;p26"/>
          <p:cNvGrpSpPr/>
          <p:nvPr/>
        </p:nvGrpSpPr>
        <p:grpSpPr>
          <a:xfrm>
            <a:off x="4698798" y="4577874"/>
            <a:ext cx="588437" cy="556390"/>
            <a:chOff x="2776800" y="970450"/>
            <a:chExt cx="431500" cy="408000"/>
          </a:xfrm>
        </p:grpSpPr>
        <p:sp>
          <p:nvSpPr>
            <p:cNvPr id="2097" name="Google Shape;2097;p26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6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6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6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6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6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6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6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6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6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7" name="Google Shape;2107;p26"/>
          <p:cNvGrpSpPr/>
          <p:nvPr/>
        </p:nvGrpSpPr>
        <p:grpSpPr>
          <a:xfrm>
            <a:off x="6529606" y="4651931"/>
            <a:ext cx="647850" cy="408275"/>
            <a:chOff x="4878725" y="3290775"/>
            <a:chExt cx="647850" cy="408275"/>
          </a:xfrm>
        </p:grpSpPr>
        <p:sp>
          <p:nvSpPr>
            <p:cNvPr id="2108" name="Google Shape;2108;p26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6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6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6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6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6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6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6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6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6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6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9" name="Google Shape;2119;p26"/>
          <p:cNvGrpSpPr/>
          <p:nvPr/>
        </p:nvGrpSpPr>
        <p:grpSpPr>
          <a:xfrm flipH="1" rot="-5400000">
            <a:off x="4352825" y="-567708"/>
            <a:ext cx="978615" cy="890307"/>
            <a:chOff x="4688600" y="1410900"/>
            <a:chExt cx="799000" cy="726900"/>
          </a:xfrm>
        </p:grpSpPr>
        <p:sp>
          <p:nvSpPr>
            <p:cNvPr id="2120" name="Google Shape;2120;p26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6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2" name="Google Shape;2122;p26"/>
          <p:cNvGrpSpPr/>
          <p:nvPr/>
        </p:nvGrpSpPr>
        <p:grpSpPr>
          <a:xfrm flipH="1">
            <a:off x="-531453" y="4413353"/>
            <a:ext cx="1782858" cy="827132"/>
            <a:chOff x="4573425" y="2584300"/>
            <a:chExt cx="1222475" cy="567150"/>
          </a:xfrm>
        </p:grpSpPr>
        <p:sp>
          <p:nvSpPr>
            <p:cNvPr id="2123" name="Google Shape;2123;p26"/>
            <p:cNvSpPr/>
            <p:nvPr/>
          </p:nvSpPr>
          <p:spPr>
            <a:xfrm>
              <a:off x="5586475" y="2593100"/>
              <a:ext cx="153750" cy="77950"/>
            </a:xfrm>
            <a:custGeom>
              <a:rect b="b" l="l" r="r" t="t"/>
              <a:pathLst>
                <a:path extrusionOk="0" h="3118" w="6150">
                  <a:moveTo>
                    <a:pt x="5095" y="2061"/>
                  </a:moveTo>
                  <a:lnTo>
                    <a:pt x="4916" y="2227"/>
                  </a:lnTo>
                  <a:lnTo>
                    <a:pt x="5053" y="2124"/>
                  </a:lnTo>
                  <a:cubicBezTo>
                    <a:pt x="5053" y="2124"/>
                    <a:pt x="5071" y="2100"/>
                    <a:pt x="5095" y="2061"/>
                  </a:cubicBezTo>
                  <a:close/>
                  <a:moveTo>
                    <a:pt x="4694" y="0"/>
                  </a:moveTo>
                  <a:lnTo>
                    <a:pt x="1919" y="925"/>
                  </a:lnTo>
                  <a:lnTo>
                    <a:pt x="309" y="1524"/>
                  </a:lnTo>
                  <a:lnTo>
                    <a:pt x="1" y="2312"/>
                  </a:lnTo>
                  <a:lnTo>
                    <a:pt x="481" y="3117"/>
                  </a:lnTo>
                  <a:lnTo>
                    <a:pt x="1011" y="2860"/>
                  </a:lnTo>
                  <a:cubicBezTo>
                    <a:pt x="599" y="1923"/>
                    <a:pt x="3794" y="1325"/>
                    <a:pt x="4752" y="1325"/>
                  </a:cubicBezTo>
                  <a:cubicBezTo>
                    <a:pt x="4827" y="1325"/>
                    <a:pt x="4889" y="1328"/>
                    <a:pt x="4934" y="1336"/>
                  </a:cubicBezTo>
                  <a:cubicBezTo>
                    <a:pt x="5435" y="1420"/>
                    <a:pt x="5200" y="1889"/>
                    <a:pt x="5095" y="2061"/>
                  </a:cubicBezTo>
                  <a:lnTo>
                    <a:pt x="5095" y="2061"/>
                  </a:lnTo>
                  <a:lnTo>
                    <a:pt x="6150" y="1079"/>
                  </a:lnTo>
                  <a:lnTo>
                    <a:pt x="5944" y="343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6"/>
            <p:cNvSpPr/>
            <p:nvPr/>
          </p:nvSpPr>
          <p:spPr>
            <a:xfrm>
              <a:off x="5299600" y="2584300"/>
              <a:ext cx="496300" cy="293125"/>
            </a:xfrm>
            <a:custGeom>
              <a:rect b="b" l="l" r="r" t="t"/>
              <a:pathLst>
                <a:path extrusionOk="0" h="11725" w="19852">
                  <a:moveTo>
                    <a:pt x="16402" y="1132"/>
                  </a:moveTo>
                  <a:cubicBezTo>
                    <a:pt x="16779" y="1132"/>
                    <a:pt x="17005" y="1229"/>
                    <a:pt x="16957" y="1465"/>
                  </a:cubicBezTo>
                  <a:cubicBezTo>
                    <a:pt x="16820" y="2048"/>
                    <a:pt x="15569" y="2476"/>
                    <a:pt x="14370" y="2801"/>
                  </a:cubicBezTo>
                  <a:cubicBezTo>
                    <a:pt x="13706" y="2978"/>
                    <a:pt x="13063" y="3134"/>
                    <a:pt x="12618" y="3134"/>
                  </a:cubicBezTo>
                  <a:cubicBezTo>
                    <a:pt x="12374" y="3134"/>
                    <a:pt x="12189" y="3088"/>
                    <a:pt x="12093" y="2972"/>
                  </a:cubicBezTo>
                  <a:cubicBezTo>
                    <a:pt x="11636" y="2421"/>
                    <a:pt x="15028" y="1132"/>
                    <a:pt x="16402" y="1132"/>
                  </a:cubicBezTo>
                  <a:close/>
                  <a:moveTo>
                    <a:pt x="17574" y="0"/>
                  </a:moveTo>
                  <a:cubicBezTo>
                    <a:pt x="14577" y="0"/>
                    <a:pt x="1826" y="5835"/>
                    <a:pt x="1" y="8967"/>
                  </a:cubicBezTo>
                  <a:lnTo>
                    <a:pt x="823" y="11724"/>
                  </a:lnTo>
                  <a:cubicBezTo>
                    <a:pt x="823" y="11724"/>
                    <a:pt x="9249" y="5696"/>
                    <a:pt x="13959" y="4856"/>
                  </a:cubicBezTo>
                  <a:cubicBezTo>
                    <a:pt x="16443" y="4428"/>
                    <a:pt x="17864" y="3880"/>
                    <a:pt x="18652" y="3452"/>
                  </a:cubicBezTo>
                  <a:cubicBezTo>
                    <a:pt x="19457" y="3041"/>
                    <a:pt x="19851" y="2099"/>
                    <a:pt x="19577" y="1226"/>
                  </a:cubicBezTo>
                  <a:cubicBezTo>
                    <a:pt x="19389" y="660"/>
                    <a:pt x="18892" y="146"/>
                    <a:pt x="17762" y="9"/>
                  </a:cubicBezTo>
                  <a:cubicBezTo>
                    <a:pt x="17704" y="3"/>
                    <a:pt x="17641" y="0"/>
                    <a:pt x="175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6"/>
            <p:cNvSpPr/>
            <p:nvPr/>
          </p:nvSpPr>
          <p:spPr>
            <a:xfrm>
              <a:off x="5245225" y="2808450"/>
              <a:ext cx="76250" cy="95950"/>
            </a:xfrm>
            <a:custGeom>
              <a:rect b="b" l="l" r="r" t="t"/>
              <a:pathLst>
                <a:path extrusionOk="0" fill="none" h="3838" w="3050">
                  <a:moveTo>
                    <a:pt x="3049" y="2227"/>
                  </a:moveTo>
                  <a:cubicBezTo>
                    <a:pt x="3049" y="2227"/>
                    <a:pt x="652" y="3837"/>
                    <a:pt x="549" y="3598"/>
                  </a:cubicBezTo>
                  <a:cubicBezTo>
                    <a:pt x="429" y="3341"/>
                    <a:pt x="1" y="2758"/>
                    <a:pt x="18" y="2604"/>
                  </a:cubicBezTo>
                  <a:cubicBezTo>
                    <a:pt x="35" y="2433"/>
                    <a:pt x="926" y="789"/>
                    <a:pt x="926" y="789"/>
                  </a:cubicBezTo>
                  <a:lnTo>
                    <a:pt x="2176" y="1"/>
                  </a:lnTo>
                  <a:close/>
                </a:path>
              </a:pathLst>
            </a:custGeom>
            <a:noFill/>
            <a:ln cap="flat" cmpd="sng" w="2575">
              <a:solidFill>
                <a:schemeClr val="accent6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6"/>
            <p:cNvSpPr/>
            <p:nvPr/>
          </p:nvSpPr>
          <p:spPr>
            <a:xfrm>
              <a:off x="4573425" y="2685675"/>
              <a:ext cx="725350" cy="465575"/>
            </a:xfrm>
            <a:custGeom>
              <a:rect b="b" l="l" r="r" t="t"/>
              <a:pathLst>
                <a:path extrusionOk="0" h="18623" w="29014">
                  <a:moveTo>
                    <a:pt x="22588" y="0"/>
                  </a:moveTo>
                  <a:cubicBezTo>
                    <a:pt x="20613" y="0"/>
                    <a:pt x="18216" y="363"/>
                    <a:pt x="15552" y="1024"/>
                  </a:cubicBezTo>
                  <a:cubicBezTo>
                    <a:pt x="5224" y="3559"/>
                    <a:pt x="1902" y="8217"/>
                    <a:pt x="1097" y="10290"/>
                  </a:cubicBezTo>
                  <a:cubicBezTo>
                    <a:pt x="0" y="13133"/>
                    <a:pt x="6355" y="17278"/>
                    <a:pt x="7279" y="17980"/>
                  </a:cubicBezTo>
                  <a:cubicBezTo>
                    <a:pt x="7760" y="18352"/>
                    <a:pt x="9022" y="18623"/>
                    <a:pt x="10818" y="18623"/>
                  </a:cubicBezTo>
                  <a:cubicBezTo>
                    <a:pt x="12415" y="18623"/>
                    <a:pt x="14434" y="18408"/>
                    <a:pt x="16699" y="17860"/>
                  </a:cubicBezTo>
                  <a:cubicBezTo>
                    <a:pt x="21512" y="16695"/>
                    <a:pt x="25982" y="13441"/>
                    <a:pt x="27506" y="11489"/>
                  </a:cubicBezTo>
                  <a:cubicBezTo>
                    <a:pt x="29014" y="9553"/>
                    <a:pt x="28226" y="3542"/>
                    <a:pt x="28226" y="3542"/>
                  </a:cubicBezTo>
                  <a:cubicBezTo>
                    <a:pt x="28128" y="1073"/>
                    <a:pt x="25983" y="0"/>
                    <a:pt x="22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6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6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6"/>
            <p:cNvSpPr/>
            <p:nvPr/>
          </p:nvSpPr>
          <p:spPr>
            <a:xfrm>
              <a:off x="5124925" y="2907800"/>
              <a:ext cx="47550" cy="30425"/>
            </a:xfrm>
            <a:custGeom>
              <a:rect b="b" l="l" r="r" t="t"/>
              <a:pathLst>
                <a:path extrusionOk="0" h="1217" w="1902">
                  <a:moveTo>
                    <a:pt x="1901" y="0"/>
                  </a:moveTo>
                  <a:cubicBezTo>
                    <a:pt x="1285" y="446"/>
                    <a:pt x="651" y="857"/>
                    <a:pt x="0" y="1216"/>
                  </a:cubicBezTo>
                  <a:cubicBezTo>
                    <a:pt x="651" y="857"/>
                    <a:pt x="1285" y="446"/>
                    <a:pt x="1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6"/>
            <p:cNvSpPr/>
            <p:nvPr/>
          </p:nvSpPr>
          <p:spPr>
            <a:xfrm>
              <a:off x="5172875" y="2874825"/>
              <a:ext cx="38550" cy="33000"/>
            </a:xfrm>
            <a:custGeom>
              <a:rect b="b" l="l" r="r" t="t"/>
              <a:pathLst>
                <a:path extrusionOk="0" h="1320" w="1542">
                  <a:moveTo>
                    <a:pt x="1542" y="1"/>
                  </a:moveTo>
                  <a:cubicBezTo>
                    <a:pt x="1062" y="480"/>
                    <a:pt x="548" y="926"/>
                    <a:pt x="0" y="1319"/>
                  </a:cubicBezTo>
                  <a:cubicBezTo>
                    <a:pt x="548" y="926"/>
                    <a:pt x="1062" y="480"/>
                    <a:pt x="1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6"/>
            <p:cNvSpPr/>
            <p:nvPr/>
          </p:nvSpPr>
          <p:spPr>
            <a:xfrm>
              <a:off x="5211825" y="2851275"/>
              <a:ext cx="19300" cy="23150"/>
            </a:xfrm>
            <a:custGeom>
              <a:rect b="b" l="l" r="r" t="t"/>
              <a:pathLst>
                <a:path extrusionOk="0" h="926" w="772">
                  <a:moveTo>
                    <a:pt x="772" y="1"/>
                  </a:moveTo>
                  <a:cubicBezTo>
                    <a:pt x="532" y="326"/>
                    <a:pt x="275" y="634"/>
                    <a:pt x="1" y="926"/>
                  </a:cubicBezTo>
                  <a:cubicBezTo>
                    <a:pt x="275" y="634"/>
                    <a:pt x="532" y="326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6"/>
            <p:cNvSpPr/>
            <p:nvPr/>
          </p:nvSpPr>
          <p:spPr>
            <a:xfrm>
              <a:off x="5231525" y="2839300"/>
              <a:ext cx="7300" cy="11575"/>
            </a:xfrm>
            <a:custGeom>
              <a:rect b="b" l="l" r="r" t="t"/>
              <a:pathLst>
                <a:path extrusionOk="0" h="463" w="292">
                  <a:moveTo>
                    <a:pt x="292" y="0"/>
                  </a:moveTo>
                  <a:cubicBezTo>
                    <a:pt x="206" y="154"/>
                    <a:pt x="103" y="308"/>
                    <a:pt x="1" y="463"/>
                  </a:cubicBezTo>
                  <a:cubicBezTo>
                    <a:pt x="103" y="308"/>
                    <a:pt x="206" y="154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6"/>
            <p:cNvSpPr/>
            <p:nvPr/>
          </p:nvSpPr>
          <p:spPr>
            <a:xfrm>
              <a:off x="4861575" y="3018700"/>
              <a:ext cx="39850" cy="7300"/>
            </a:xfrm>
            <a:custGeom>
              <a:rect b="b" l="l" r="r" t="t"/>
              <a:pathLst>
                <a:path extrusionOk="0" h="292" w="1594">
                  <a:moveTo>
                    <a:pt x="1593" y="0"/>
                  </a:moveTo>
                  <a:lnTo>
                    <a:pt x="1593" y="0"/>
                  </a:lnTo>
                  <a:cubicBezTo>
                    <a:pt x="1063" y="120"/>
                    <a:pt x="532" y="206"/>
                    <a:pt x="1" y="292"/>
                  </a:cubicBezTo>
                  <a:cubicBezTo>
                    <a:pt x="532" y="223"/>
                    <a:pt x="1063" y="120"/>
                    <a:pt x="1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6"/>
            <p:cNvSpPr/>
            <p:nvPr/>
          </p:nvSpPr>
          <p:spPr>
            <a:xfrm>
              <a:off x="4967350" y="2989150"/>
              <a:ext cx="40700" cy="12875"/>
            </a:xfrm>
            <a:custGeom>
              <a:rect b="b" l="l" r="r" t="t"/>
              <a:pathLst>
                <a:path extrusionOk="0" h="515" w="1628">
                  <a:moveTo>
                    <a:pt x="1627" y="1"/>
                  </a:moveTo>
                  <a:cubicBezTo>
                    <a:pt x="1079" y="189"/>
                    <a:pt x="548" y="360"/>
                    <a:pt x="0" y="514"/>
                  </a:cubicBezTo>
                  <a:cubicBezTo>
                    <a:pt x="548" y="360"/>
                    <a:pt x="1079" y="189"/>
                    <a:pt x="1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6"/>
            <p:cNvSpPr/>
            <p:nvPr/>
          </p:nvSpPr>
          <p:spPr>
            <a:xfrm>
              <a:off x="4841900" y="3026825"/>
              <a:ext cx="18000" cy="2600"/>
            </a:xfrm>
            <a:custGeom>
              <a:rect b="b" l="l" r="r" t="t"/>
              <a:pathLst>
                <a:path extrusionOk="0" h="104" w="720">
                  <a:moveTo>
                    <a:pt x="719" y="1"/>
                  </a:moveTo>
                  <a:lnTo>
                    <a:pt x="0" y="1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6"/>
            <p:cNvSpPr/>
            <p:nvPr/>
          </p:nvSpPr>
          <p:spPr>
            <a:xfrm>
              <a:off x="4802075" y="3029400"/>
              <a:ext cx="37275" cy="3450"/>
            </a:xfrm>
            <a:custGeom>
              <a:rect b="b" l="l" r="r" t="t"/>
              <a:pathLst>
                <a:path extrusionOk="0" h="138" w="1491">
                  <a:moveTo>
                    <a:pt x="1490" y="1"/>
                  </a:moveTo>
                  <a:cubicBezTo>
                    <a:pt x="977" y="52"/>
                    <a:pt x="480" y="103"/>
                    <a:pt x="0" y="138"/>
                  </a:cubicBezTo>
                  <a:cubicBezTo>
                    <a:pt x="480" y="103"/>
                    <a:pt x="977" y="52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6"/>
            <p:cNvSpPr/>
            <p:nvPr/>
          </p:nvSpPr>
          <p:spPr>
            <a:xfrm>
              <a:off x="4904400" y="3013550"/>
              <a:ext cx="19725" cy="4750"/>
            </a:xfrm>
            <a:custGeom>
              <a:rect b="b" l="l" r="r" t="t"/>
              <a:pathLst>
                <a:path extrusionOk="0" h="190" w="789">
                  <a:moveTo>
                    <a:pt x="789" y="1"/>
                  </a:moveTo>
                  <a:cubicBezTo>
                    <a:pt x="514" y="69"/>
                    <a:pt x="258" y="121"/>
                    <a:pt x="1" y="189"/>
                  </a:cubicBezTo>
                  <a:cubicBezTo>
                    <a:pt x="258" y="121"/>
                    <a:pt x="514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6"/>
            <p:cNvSpPr/>
            <p:nvPr/>
          </p:nvSpPr>
          <p:spPr>
            <a:xfrm>
              <a:off x="4924100" y="3008425"/>
              <a:ext cx="21000" cy="5150"/>
            </a:xfrm>
            <a:custGeom>
              <a:rect b="b" l="l" r="r" t="t"/>
              <a:pathLst>
                <a:path extrusionOk="0" h="206" w="840">
                  <a:moveTo>
                    <a:pt x="1" y="206"/>
                  </a:moveTo>
                  <a:cubicBezTo>
                    <a:pt x="275" y="137"/>
                    <a:pt x="566" y="69"/>
                    <a:pt x="840" y="0"/>
                  </a:cubicBezTo>
                  <a:cubicBezTo>
                    <a:pt x="566" y="69"/>
                    <a:pt x="275" y="137"/>
                    <a:pt x="1" y="2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6"/>
            <p:cNvSpPr/>
            <p:nvPr/>
          </p:nvSpPr>
          <p:spPr>
            <a:xfrm>
              <a:off x="5029000" y="2965625"/>
              <a:ext cx="38975" cy="15850"/>
            </a:xfrm>
            <a:custGeom>
              <a:rect b="b" l="l" r="r" t="t"/>
              <a:pathLst>
                <a:path extrusionOk="0" h="634" w="1559">
                  <a:moveTo>
                    <a:pt x="1558" y="0"/>
                  </a:moveTo>
                  <a:lnTo>
                    <a:pt x="1558" y="0"/>
                  </a:lnTo>
                  <a:cubicBezTo>
                    <a:pt x="1062" y="223"/>
                    <a:pt x="531" y="445"/>
                    <a:pt x="1" y="633"/>
                  </a:cubicBezTo>
                  <a:cubicBezTo>
                    <a:pt x="548" y="445"/>
                    <a:pt x="1062" y="223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6"/>
            <p:cNvSpPr/>
            <p:nvPr/>
          </p:nvSpPr>
          <p:spPr>
            <a:xfrm>
              <a:off x="5008875" y="2982300"/>
              <a:ext cx="19300" cy="6875"/>
            </a:xfrm>
            <a:custGeom>
              <a:rect b="b" l="l" r="r" t="t"/>
              <a:pathLst>
                <a:path extrusionOk="0" h="275" w="772">
                  <a:moveTo>
                    <a:pt x="771" y="1"/>
                  </a:moveTo>
                  <a:cubicBezTo>
                    <a:pt x="514" y="86"/>
                    <a:pt x="258" y="172"/>
                    <a:pt x="1" y="275"/>
                  </a:cubicBezTo>
                  <a:cubicBezTo>
                    <a:pt x="258" y="189"/>
                    <a:pt x="514" y="103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6"/>
            <p:cNvSpPr/>
            <p:nvPr/>
          </p:nvSpPr>
          <p:spPr>
            <a:xfrm>
              <a:off x="4945500" y="3002850"/>
              <a:ext cx="19725" cy="5175"/>
            </a:xfrm>
            <a:custGeom>
              <a:rect b="b" l="l" r="r" t="t"/>
              <a:pathLst>
                <a:path extrusionOk="0" h="207" w="789">
                  <a:moveTo>
                    <a:pt x="789" y="1"/>
                  </a:moveTo>
                  <a:cubicBezTo>
                    <a:pt x="515" y="69"/>
                    <a:pt x="258" y="155"/>
                    <a:pt x="1" y="206"/>
                  </a:cubicBezTo>
                  <a:cubicBezTo>
                    <a:pt x="258" y="155"/>
                    <a:pt x="532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6"/>
            <p:cNvSpPr/>
            <p:nvPr/>
          </p:nvSpPr>
          <p:spPr>
            <a:xfrm>
              <a:off x="5069250" y="2938625"/>
              <a:ext cx="54825" cy="27000"/>
            </a:xfrm>
            <a:custGeom>
              <a:rect b="b" l="l" r="r" t="t"/>
              <a:pathLst>
                <a:path extrusionOk="0" h="1080" w="2193">
                  <a:moveTo>
                    <a:pt x="1" y="1080"/>
                  </a:moveTo>
                  <a:cubicBezTo>
                    <a:pt x="771" y="737"/>
                    <a:pt x="1508" y="377"/>
                    <a:pt x="2193" y="1"/>
                  </a:cubicBezTo>
                  <a:cubicBezTo>
                    <a:pt x="1508" y="377"/>
                    <a:pt x="771" y="737"/>
                    <a:pt x="1" y="1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6"/>
            <p:cNvSpPr/>
            <p:nvPr/>
          </p:nvSpPr>
          <p:spPr>
            <a:xfrm>
              <a:off x="4683900" y="2828875"/>
              <a:ext cx="554925" cy="205400"/>
            </a:xfrm>
            <a:custGeom>
              <a:rect b="b" l="l" r="r" t="t"/>
              <a:pathLst>
                <a:path extrusionOk="0" h="8216" w="22197">
                  <a:moveTo>
                    <a:pt x="19361" y="0"/>
                  </a:moveTo>
                  <a:cubicBezTo>
                    <a:pt x="13323" y="0"/>
                    <a:pt x="3215" y="3918"/>
                    <a:pt x="0" y="7799"/>
                  </a:cubicBezTo>
                  <a:cubicBezTo>
                    <a:pt x="926" y="8083"/>
                    <a:pt x="2062" y="8216"/>
                    <a:pt x="3326" y="8216"/>
                  </a:cubicBezTo>
                  <a:cubicBezTo>
                    <a:pt x="9827" y="8216"/>
                    <a:pt x="19745" y="4719"/>
                    <a:pt x="22197" y="417"/>
                  </a:cubicBezTo>
                  <a:cubicBezTo>
                    <a:pt x="21432" y="131"/>
                    <a:pt x="20464" y="0"/>
                    <a:pt x="193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6"/>
            <p:cNvSpPr/>
            <p:nvPr/>
          </p:nvSpPr>
          <p:spPr>
            <a:xfrm>
              <a:off x="4617950" y="2809750"/>
              <a:ext cx="669275" cy="341700"/>
            </a:xfrm>
            <a:custGeom>
              <a:rect b="b" l="l" r="r" t="t"/>
              <a:pathLst>
                <a:path extrusionOk="0" h="13668" w="26771">
                  <a:moveTo>
                    <a:pt x="26582" y="0"/>
                  </a:moveTo>
                  <a:lnTo>
                    <a:pt x="26582" y="0"/>
                  </a:lnTo>
                  <a:cubicBezTo>
                    <a:pt x="25212" y="2587"/>
                    <a:pt x="21769" y="6372"/>
                    <a:pt x="13137" y="8684"/>
                  </a:cubicBezTo>
                  <a:cubicBezTo>
                    <a:pt x="10417" y="9403"/>
                    <a:pt x="8167" y="9685"/>
                    <a:pt x="6306" y="9685"/>
                  </a:cubicBezTo>
                  <a:cubicBezTo>
                    <a:pt x="3293" y="9685"/>
                    <a:pt x="1303" y="8945"/>
                    <a:pt x="1" y="8119"/>
                  </a:cubicBezTo>
                  <a:lnTo>
                    <a:pt x="1" y="8119"/>
                  </a:lnTo>
                  <a:cubicBezTo>
                    <a:pt x="1559" y="10362"/>
                    <a:pt x="4865" y="12537"/>
                    <a:pt x="5498" y="13034"/>
                  </a:cubicBezTo>
                  <a:cubicBezTo>
                    <a:pt x="5984" y="13403"/>
                    <a:pt x="7229" y="13667"/>
                    <a:pt x="8998" y="13667"/>
                  </a:cubicBezTo>
                  <a:cubicBezTo>
                    <a:pt x="10600" y="13667"/>
                    <a:pt x="12632" y="13450"/>
                    <a:pt x="14918" y="12897"/>
                  </a:cubicBezTo>
                  <a:cubicBezTo>
                    <a:pt x="19731" y="11732"/>
                    <a:pt x="24218" y="8478"/>
                    <a:pt x="25725" y="6543"/>
                  </a:cubicBezTo>
                  <a:cubicBezTo>
                    <a:pt x="26770" y="5190"/>
                    <a:pt x="26719" y="1901"/>
                    <a:pt x="26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5" name="Google Shape;2145;p26"/>
          <p:cNvGrpSpPr/>
          <p:nvPr/>
        </p:nvGrpSpPr>
        <p:grpSpPr>
          <a:xfrm>
            <a:off x="2399610" y="-171618"/>
            <a:ext cx="725327" cy="725970"/>
            <a:chOff x="1813400" y="1392650"/>
            <a:chExt cx="592200" cy="592725"/>
          </a:xfrm>
        </p:grpSpPr>
        <p:sp>
          <p:nvSpPr>
            <p:cNvPr id="2146" name="Google Shape;2146;p26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6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6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6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6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5">
    <p:spTree>
      <p:nvGrpSpPr>
        <p:cNvPr id="215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27"/>
          <p:cNvSpPr/>
          <p:nvPr/>
        </p:nvSpPr>
        <p:spPr>
          <a:xfrm flipH="1">
            <a:off x="2281650" y="-9915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3" name="Google Shape;2153;p27"/>
          <p:cNvGrpSpPr/>
          <p:nvPr/>
        </p:nvGrpSpPr>
        <p:grpSpPr>
          <a:xfrm>
            <a:off x="8614193" y="1563514"/>
            <a:ext cx="874783" cy="797192"/>
            <a:chOff x="3080800" y="238100"/>
            <a:chExt cx="714225" cy="650875"/>
          </a:xfrm>
        </p:grpSpPr>
        <p:sp>
          <p:nvSpPr>
            <p:cNvPr id="2154" name="Google Shape;2154;p27"/>
            <p:cNvSpPr/>
            <p:nvPr/>
          </p:nvSpPr>
          <p:spPr>
            <a:xfrm>
              <a:off x="3511975" y="238100"/>
              <a:ext cx="283050" cy="304050"/>
            </a:xfrm>
            <a:custGeom>
              <a:rect b="b" l="l" r="r" t="t"/>
              <a:pathLst>
                <a:path extrusionOk="0" h="12162" w="11322">
                  <a:moveTo>
                    <a:pt x="4640" y="1"/>
                  </a:moveTo>
                  <a:cubicBezTo>
                    <a:pt x="4124" y="1"/>
                    <a:pt x="2039" y="8479"/>
                    <a:pt x="1919" y="9010"/>
                  </a:cubicBezTo>
                  <a:cubicBezTo>
                    <a:pt x="1914" y="9030"/>
                    <a:pt x="1911" y="9040"/>
                    <a:pt x="1909" y="9040"/>
                  </a:cubicBezTo>
                  <a:lnTo>
                    <a:pt x="1909" y="9040"/>
                  </a:lnTo>
                  <a:cubicBezTo>
                    <a:pt x="1874" y="9040"/>
                    <a:pt x="3049" y="2418"/>
                    <a:pt x="3032" y="2039"/>
                  </a:cubicBezTo>
                  <a:cubicBezTo>
                    <a:pt x="3025" y="1878"/>
                    <a:pt x="2848" y="1807"/>
                    <a:pt x="2634" y="1807"/>
                  </a:cubicBezTo>
                  <a:cubicBezTo>
                    <a:pt x="2301" y="1807"/>
                    <a:pt x="1878" y="1980"/>
                    <a:pt x="1867" y="2262"/>
                  </a:cubicBezTo>
                  <a:cubicBezTo>
                    <a:pt x="1833" y="2724"/>
                    <a:pt x="1062" y="8153"/>
                    <a:pt x="1165" y="8410"/>
                  </a:cubicBezTo>
                  <a:cubicBezTo>
                    <a:pt x="1247" y="8630"/>
                    <a:pt x="453" y="8652"/>
                    <a:pt x="132" y="8652"/>
                  </a:cubicBezTo>
                  <a:cubicBezTo>
                    <a:pt x="51" y="8652"/>
                    <a:pt x="1" y="8650"/>
                    <a:pt x="1" y="8650"/>
                  </a:cubicBezTo>
                  <a:lnTo>
                    <a:pt x="1" y="8650"/>
                  </a:lnTo>
                  <a:lnTo>
                    <a:pt x="2227" y="12161"/>
                  </a:lnTo>
                  <a:lnTo>
                    <a:pt x="2655" y="11391"/>
                  </a:lnTo>
                  <a:cubicBezTo>
                    <a:pt x="2655" y="11391"/>
                    <a:pt x="5515" y="11559"/>
                    <a:pt x="6899" y="11559"/>
                  </a:cubicBezTo>
                  <a:cubicBezTo>
                    <a:pt x="7221" y="11559"/>
                    <a:pt x="7464" y="11550"/>
                    <a:pt x="7571" y="11528"/>
                  </a:cubicBezTo>
                  <a:cubicBezTo>
                    <a:pt x="8119" y="11425"/>
                    <a:pt x="7536" y="10500"/>
                    <a:pt x="7399" y="10072"/>
                  </a:cubicBezTo>
                  <a:cubicBezTo>
                    <a:pt x="7363" y="9957"/>
                    <a:pt x="7103" y="9917"/>
                    <a:pt x="6733" y="9917"/>
                  </a:cubicBezTo>
                  <a:cubicBezTo>
                    <a:pt x="5919" y="9917"/>
                    <a:pt x="4573" y="10109"/>
                    <a:pt x="3896" y="10109"/>
                  </a:cubicBezTo>
                  <a:cubicBezTo>
                    <a:pt x="3737" y="10109"/>
                    <a:pt x="3615" y="10098"/>
                    <a:pt x="3546" y="10072"/>
                  </a:cubicBezTo>
                  <a:cubicBezTo>
                    <a:pt x="3049" y="9883"/>
                    <a:pt x="11322" y="8445"/>
                    <a:pt x="11322" y="8445"/>
                  </a:cubicBezTo>
                  <a:cubicBezTo>
                    <a:pt x="11322" y="8445"/>
                    <a:pt x="10859" y="6955"/>
                    <a:pt x="10688" y="6681"/>
                  </a:cubicBezTo>
                  <a:cubicBezTo>
                    <a:pt x="10680" y="6668"/>
                    <a:pt x="10660" y="6662"/>
                    <a:pt x="10628" y="6662"/>
                  </a:cubicBezTo>
                  <a:cubicBezTo>
                    <a:pt x="10001" y="6662"/>
                    <a:pt x="4866" y="8952"/>
                    <a:pt x="3546" y="9164"/>
                  </a:cubicBezTo>
                  <a:cubicBezTo>
                    <a:pt x="3492" y="9172"/>
                    <a:pt x="3448" y="9176"/>
                    <a:pt x="3412" y="9176"/>
                  </a:cubicBezTo>
                  <a:cubicBezTo>
                    <a:pt x="2530" y="9176"/>
                    <a:pt x="7057" y="6818"/>
                    <a:pt x="7057" y="6818"/>
                  </a:cubicBezTo>
                  <a:cubicBezTo>
                    <a:pt x="7057" y="6818"/>
                    <a:pt x="6612" y="6047"/>
                    <a:pt x="6149" y="5739"/>
                  </a:cubicBezTo>
                  <a:cubicBezTo>
                    <a:pt x="6127" y="5723"/>
                    <a:pt x="6100" y="5716"/>
                    <a:pt x="6068" y="5716"/>
                  </a:cubicBezTo>
                  <a:cubicBezTo>
                    <a:pt x="5439" y="5716"/>
                    <a:pt x="3029" y="8645"/>
                    <a:pt x="2638" y="8873"/>
                  </a:cubicBezTo>
                  <a:cubicBezTo>
                    <a:pt x="2632" y="8877"/>
                    <a:pt x="2626" y="8879"/>
                    <a:pt x="2622" y="8879"/>
                  </a:cubicBezTo>
                  <a:cubicBezTo>
                    <a:pt x="2359" y="8879"/>
                    <a:pt x="6459" y="1074"/>
                    <a:pt x="6543" y="669"/>
                  </a:cubicBezTo>
                  <a:cubicBezTo>
                    <a:pt x="6629" y="241"/>
                    <a:pt x="5156" y="18"/>
                    <a:pt x="4642" y="1"/>
                  </a:cubicBezTo>
                  <a:cubicBezTo>
                    <a:pt x="4642" y="1"/>
                    <a:pt x="4641" y="1"/>
                    <a:pt x="4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7"/>
            <p:cNvSpPr/>
            <p:nvPr/>
          </p:nvSpPr>
          <p:spPr>
            <a:xfrm>
              <a:off x="3080800" y="385425"/>
              <a:ext cx="544675" cy="503125"/>
            </a:xfrm>
            <a:custGeom>
              <a:rect b="b" l="l" r="r" t="t"/>
              <a:pathLst>
                <a:path extrusionOk="0" h="20125" w="21787">
                  <a:moveTo>
                    <a:pt x="9691" y="0"/>
                  </a:moveTo>
                  <a:cubicBezTo>
                    <a:pt x="9506" y="0"/>
                    <a:pt x="9335" y="11"/>
                    <a:pt x="9181" y="34"/>
                  </a:cubicBezTo>
                  <a:cubicBezTo>
                    <a:pt x="6869" y="377"/>
                    <a:pt x="3203" y="2363"/>
                    <a:pt x="2416" y="5669"/>
                  </a:cubicBezTo>
                  <a:cubicBezTo>
                    <a:pt x="1628" y="8974"/>
                    <a:pt x="4111" y="12246"/>
                    <a:pt x="4111" y="12246"/>
                  </a:cubicBezTo>
                  <a:cubicBezTo>
                    <a:pt x="4111" y="12246"/>
                    <a:pt x="3049" y="13873"/>
                    <a:pt x="2929" y="14661"/>
                  </a:cubicBezTo>
                  <a:cubicBezTo>
                    <a:pt x="2810" y="15448"/>
                    <a:pt x="3495" y="16579"/>
                    <a:pt x="3717" y="17418"/>
                  </a:cubicBezTo>
                  <a:cubicBezTo>
                    <a:pt x="3940" y="18274"/>
                    <a:pt x="2364" y="17812"/>
                    <a:pt x="1182" y="18154"/>
                  </a:cubicBezTo>
                  <a:cubicBezTo>
                    <a:pt x="1" y="18497"/>
                    <a:pt x="1080" y="20124"/>
                    <a:pt x="1080" y="20124"/>
                  </a:cubicBezTo>
                  <a:cubicBezTo>
                    <a:pt x="1080" y="20124"/>
                    <a:pt x="1011" y="19233"/>
                    <a:pt x="1182" y="18840"/>
                  </a:cubicBezTo>
                  <a:cubicBezTo>
                    <a:pt x="1354" y="18446"/>
                    <a:pt x="4282" y="18788"/>
                    <a:pt x="5173" y="18343"/>
                  </a:cubicBezTo>
                  <a:cubicBezTo>
                    <a:pt x="6081" y="17880"/>
                    <a:pt x="4848" y="16202"/>
                    <a:pt x="4728" y="15808"/>
                  </a:cubicBezTo>
                  <a:cubicBezTo>
                    <a:pt x="4625" y="15414"/>
                    <a:pt x="5344" y="14112"/>
                    <a:pt x="6132" y="13770"/>
                  </a:cubicBezTo>
                  <a:cubicBezTo>
                    <a:pt x="6157" y="13760"/>
                    <a:pt x="6189" y="13755"/>
                    <a:pt x="6227" y="13755"/>
                  </a:cubicBezTo>
                  <a:cubicBezTo>
                    <a:pt x="7211" y="13755"/>
                    <a:pt x="12562" y="16985"/>
                    <a:pt x="16276" y="16985"/>
                  </a:cubicBezTo>
                  <a:cubicBezTo>
                    <a:pt x="17033" y="16985"/>
                    <a:pt x="17722" y="16850"/>
                    <a:pt x="18292" y="16527"/>
                  </a:cubicBezTo>
                  <a:cubicBezTo>
                    <a:pt x="21786" y="14558"/>
                    <a:pt x="20827" y="6405"/>
                    <a:pt x="19149" y="4213"/>
                  </a:cubicBezTo>
                  <a:cubicBezTo>
                    <a:pt x="17566" y="2151"/>
                    <a:pt x="12271" y="0"/>
                    <a:pt x="96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7"/>
            <p:cNvSpPr/>
            <p:nvPr/>
          </p:nvSpPr>
          <p:spPr>
            <a:xfrm>
              <a:off x="3080800" y="470550"/>
              <a:ext cx="517700" cy="418425"/>
            </a:xfrm>
            <a:custGeom>
              <a:rect b="b" l="l" r="r" t="t"/>
              <a:pathLst>
                <a:path extrusionOk="0" h="16737" w="20708">
                  <a:moveTo>
                    <a:pt x="5355" y="1"/>
                  </a:moveTo>
                  <a:cubicBezTo>
                    <a:pt x="4630" y="1"/>
                    <a:pt x="6475" y="7111"/>
                    <a:pt x="6475" y="7111"/>
                  </a:cubicBezTo>
                  <a:cubicBezTo>
                    <a:pt x="4351" y="4970"/>
                    <a:pt x="3358" y="2760"/>
                    <a:pt x="2929" y="911"/>
                  </a:cubicBezTo>
                  <a:cubicBezTo>
                    <a:pt x="2707" y="1339"/>
                    <a:pt x="2535" y="1801"/>
                    <a:pt x="2416" y="2264"/>
                  </a:cubicBezTo>
                  <a:cubicBezTo>
                    <a:pt x="1628" y="5586"/>
                    <a:pt x="4111" y="8858"/>
                    <a:pt x="4111" y="8858"/>
                  </a:cubicBezTo>
                  <a:cubicBezTo>
                    <a:pt x="4111" y="8858"/>
                    <a:pt x="3049" y="10485"/>
                    <a:pt x="2929" y="11273"/>
                  </a:cubicBezTo>
                  <a:cubicBezTo>
                    <a:pt x="2810" y="12060"/>
                    <a:pt x="3495" y="13191"/>
                    <a:pt x="3717" y="14030"/>
                  </a:cubicBezTo>
                  <a:cubicBezTo>
                    <a:pt x="3940" y="14869"/>
                    <a:pt x="2364" y="14424"/>
                    <a:pt x="1182" y="14767"/>
                  </a:cubicBezTo>
                  <a:cubicBezTo>
                    <a:pt x="1" y="15109"/>
                    <a:pt x="1063" y="16736"/>
                    <a:pt x="1063" y="16736"/>
                  </a:cubicBezTo>
                  <a:cubicBezTo>
                    <a:pt x="1063" y="16736"/>
                    <a:pt x="1011" y="15828"/>
                    <a:pt x="1182" y="15452"/>
                  </a:cubicBezTo>
                  <a:cubicBezTo>
                    <a:pt x="1354" y="15058"/>
                    <a:pt x="4282" y="15383"/>
                    <a:pt x="5173" y="14938"/>
                  </a:cubicBezTo>
                  <a:cubicBezTo>
                    <a:pt x="6081" y="14493"/>
                    <a:pt x="4848" y="12797"/>
                    <a:pt x="4728" y="12403"/>
                  </a:cubicBezTo>
                  <a:cubicBezTo>
                    <a:pt x="4608" y="12009"/>
                    <a:pt x="5344" y="10725"/>
                    <a:pt x="6132" y="10382"/>
                  </a:cubicBezTo>
                  <a:cubicBezTo>
                    <a:pt x="6158" y="10371"/>
                    <a:pt x="6192" y="10365"/>
                    <a:pt x="6233" y="10365"/>
                  </a:cubicBezTo>
                  <a:cubicBezTo>
                    <a:pt x="7232" y="10365"/>
                    <a:pt x="12569" y="13580"/>
                    <a:pt x="16276" y="13580"/>
                  </a:cubicBezTo>
                  <a:cubicBezTo>
                    <a:pt x="17033" y="13580"/>
                    <a:pt x="17722" y="13445"/>
                    <a:pt x="18292" y="13122"/>
                  </a:cubicBezTo>
                  <a:cubicBezTo>
                    <a:pt x="20091" y="12112"/>
                    <a:pt x="20707" y="9457"/>
                    <a:pt x="20656" y="6837"/>
                  </a:cubicBezTo>
                  <a:lnTo>
                    <a:pt x="20656" y="6837"/>
                  </a:lnTo>
                  <a:cubicBezTo>
                    <a:pt x="20258" y="6877"/>
                    <a:pt x="19859" y="6894"/>
                    <a:pt x="19464" y="6894"/>
                  </a:cubicBezTo>
                  <a:cubicBezTo>
                    <a:pt x="16627" y="6894"/>
                    <a:pt x="13981" y="5991"/>
                    <a:pt x="13274" y="5946"/>
                  </a:cubicBezTo>
                  <a:cubicBezTo>
                    <a:pt x="13265" y="5945"/>
                    <a:pt x="13257" y="5945"/>
                    <a:pt x="13249" y="5945"/>
                  </a:cubicBezTo>
                  <a:cubicBezTo>
                    <a:pt x="12256" y="5945"/>
                    <a:pt x="17111" y="11187"/>
                    <a:pt x="17111" y="11187"/>
                  </a:cubicBezTo>
                  <a:cubicBezTo>
                    <a:pt x="10140" y="9628"/>
                    <a:pt x="6149" y="157"/>
                    <a:pt x="5379" y="3"/>
                  </a:cubicBezTo>
                  <a:cubicBezTo>
                    <a:pt x="5370" y="1"/>
                    <a:pt x="5362" y="1"/>
                    <a:pt x="53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7" name="Google Shape;2157;p27"/>
          <p:cNvGrpSpPr/>
          <p:nvPr/>
        </p:nvGrpSpPr>
        <p:grpSpPr>
          <a:xfrm flipH="1">
            <a:off x="8729566" y="3178393"/>
            <a:ext cx="793487" cy="500055"/>
            <a:chOff x="4878725" y="3290775"/>
            <a:chExt cx="647850" cy="408275"/>
          </a:xfrm>
        </p:grpSpPr>
        <p:sp>
          <p:nvSpPr>
            <p:cNvPr id="2158" name="Google Shape;2158;p27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7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7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7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7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7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7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7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7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7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7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9" name="Google Shape;2169;p27"/>
          <p:cNvGrpSpPr/>
          <p:nvPr/>
        </p:nvGrpSpPr>
        <p:grpSpPr>
          <a:xfrm flipH="1">
            <a:off x="7834142" y="4496136"/>
            <a:ext cx="895421" cy="926163"/>
            <a:chOff x="4791650" y="538625"/>
            <a:chExt cx="731075" cy="756175"/>
          </a:xfrm>
        </p:grpSpPr>
        <p:sp>
          <p:nvSpPr>
            <p:cNvPr id="2170" name="Google Shape;2170;p27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7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7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7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7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7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6" name="Google Shape;2176;p27"/>
          <p:cNvGrpSpPr/>
          <p:nvPr/>
        </p:nvGrpSpPr>
        <p:grpSpPr>
          <a:xfrm flipH="1">
            <a:off x="8131727" y="-100921"/>
            <a:ext cx="793462" cy="846748"/>
            <a:chOff x="3862225" y="4682025"/>
            <a:chExt cx="310650" cy="331525"/>
          </a:xfrm>
        </p:grpSpPr>
        <p:sp>
          <p:nvSpPr>
            <p:cNvPr id="2177" name="Google Shape;2177;p27"/>
            <p:cNvSpPr/>
            <p:nvPr/>
          </p:nvSpPr>
          <p:spPr>
            <a:xfrm>
              <a:off x="3863075" y="4785075"/>
              <a:ext cx="309800" cy="228475"/>
            </a:xfrm>
            <a:custGeom>
              <a:rect b="b" l="l" r="r" t="t"/>
              <a:pathLst>
                <a:path extrusionOk="0" h="9139" w="12392">
                  <a:moveTo>
                    <a:pt x="2272" y="0"/>
                  </a:moveTo>
                  <a:cubicBezTo>
                    <a:pt x="1765" y="0"/>
                    <a:pt x="1277" y="238"/>
                    <a:pt x="806" y="611"/>
                  </a:cubicBezTo>
                  <a:cubicBezTo>
                    <a:pt x="1" y="1262"/>
                    <a:pt x="823" y="2358"/>
                    <a:pt x="1542" y="3591"/>
                  </a:cubicBezTo>
                  <a:cubicBezTo>
                    <a:pt x="2227" y="4739"/>
                    <a:pt x="3118" y="5766"/>
                    <a:pt x="4163" y="6589"/>
                  </a:cubicBezTo>
                  <a:cubicBezTo>
                    <a:pt x="5173" y="7411"/>
                    <a:pt x="6886" y="8318"/>
                    <a:pt x="8239" y="8884"/>
                  </a:cubicBezTo>
                  <a:cubicBezTo>
                    <a:pt x="8661" y="9067"/>
                    <a:pt x="9209" y="9139"/>
                    <a:pt x="9766" y="9139"/>
                  </a:cubicBezTo>
                  <a:cubicBezTo>
                    <a:pt x="10974" y="9139"/>
                    <a:pt x="12227" y="8804"/>
                    <a:pt x="12332" y="8558"/>
                  </a:cubicBezTo>
                  <a:cubicBezTo>
                    <a:pt x="12392" y="8412"/>
                    <a:pt x="12246" y="8369"/>
                    <a:pt x="12019" y="8369"/>
                  </a:cubicBezTo>
                  <a:cubicBezTo>
                    <a:pt x="11694" y="8369"/>
                    <a:pt x="11202" y="8458"/>
                    <a:pt x="10919" y="8458"/>
                  </a:cubicBezTo>
                  <a:cubicBezTo>
                    <a:pt x="10891" y="8458"/>
                    <a:pt x="10865" y="8457"/>
                    <a:pt x="10842" y="8455"/>
                  </a:cubicBezTo>
                  <a:cubicBezTo>
                    <a:pt x="10397" y="8404"/>
                    <a:pt x="9318" y="7959"/>
                    <a:pt x="8770" y="7513"/>
                  </a:cubicBezTo>
                  <a:cubicBezTo>
                    <a:pt x="8222" y="7051"/>
                    <a:pt x="7965" y="6469"/>
                    <a:pt x="7365" y="5732"/>
                  </a:cubicBezTo>
                  <a:cubicBezTo>
                    <a:pt x="6749" y="4979"/>
                    <a:pt x="6372" y="4174"/>
                    <a:pt x="5858" y="3540"/>
                  </a:cubicBezTo>
                  <a:cubicBezTo>
                    <a:pt x="5362" y="2906"/>
                    <a:pt x="4385" y="1142"/>
                    <a:pt x="3443" y="440"/>
                  </a:cubicBezTo>
                  <a:cubicBezTo>
                    <a:pt x="3041" y="133"/>
                    <a:pt x="2651" y="0"/>
                    <a:pt x="2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7"/>
            <p:cNvSpPr/>
            <p:nvPr/>
          </p:nvSpPr>
          <p:spPr>
            <a:xfrm>
              <a:off x="3862225" y="4682025"/>
              <a:ext cx="97600" cy="137600"/>
            </a:xfrm>
            <a:custGeom>
              <a:rect b="b" l="l" r="r" t="t"/>
              <a:pathLst>
                <a:path extrusionOk="0" h="5504" w="3904">
                  <a:moveTo>
                    <a:pt x="110" y="0"/>
                  </a:moveTo>
                  <a:cubicBezTo>
                    <a:pt x="50" y="0"/>
                    <a:pt x="1" y="23"/>
                    <a:pt x="1" y="23"/>
                  </a:cubicBezTo>
                  <a:cubicBezTo>
                    <a:pt x="1" y="23"/>
                    <a:pt x="1" y="2387"/>
                    <a:pt x="103" y="2781"/>
                  </a:cubicBezTo>
                  <a:cubicBezTo>
                    <a:pt x="206" y="3175"/>
                    <a:pt x="977" y="3911"/>
                    <a:pt x="977" y="3911"/>
                  </a:cubicBezTo>
                  <a:cubicBezTo>
                    <a:pt x="977" y="3911"/>
                    <a:pt x="35" y="4476"/>
                    <a:pt x="412" y="5504"/>
                  </a:cubicBezTo>
                  <a:cubicBezTo>
                    <a:pt x="412" y="5504"/>
                    <a:pt x="1542" y="4733"/>
                    <a:pt x="2210" y="4665"/>
                  </a:cubicBezTo>
                  <a:cubicBezTo>
                    <a:pt x="2878" y="4596"/>
                    <a:pt x="3477" y="4562"/>
                    <a:pt x="3477" y="4562"/>
                  </a:cubicBezTo>
                  <a:cubicBezTo>
                    <a:pt x="3477" y="4562"/>
                    <a:pt x="3605" y="4586"/>
                    <a:pt x="3717" y="4586"/>
                  </a:cubicBezTo>
                  <a:cubicBezTo>
                    <a:pt x="3817" y="4586"/>
                    <a:pt x="3904" y="4566"/>
                    <a:pt x="3871" y="4493"/>
                  </a:cubicBezTo>
                  <a:cubicBezTo>
                    <a:pt x="3871" y="4493"/>
                    <a:pt x="3820" y="3911"/>
                    <a:pt x="2775" y="3791"/>
                  </a:cubicBezTo>
                  <a:cubicBezTo>
                    <a:pt x="2509" y="3760"/>
                    <a:pt x="2281" y="3749"/>
                    <a:pt x="2091" y="3749"/>
                  </a:cubicBezTo>
                  <a:cubicBezTo>
                    <a:pt x="1546" y="3749"/>
                    <a:pt x="1302" y="3843"/>
                    <a:pt x="1302" y="3843"/>
                  </a:cubicBezTo>
                  <a:cubicBezTo>
                    <a:pt x="994" y="3466"/>
                    <a:pt x="737" y="3072"/>
                    <a:pt x="497" y="2644"/>
                  </a:cubicBezTo>
                  <a:cubicBezTo>
                    <a:pt x="257" y="2147"/>
                    <a:pt x="343" y="674"/>
                    <a:pt x="326" y="280"/>
                  </a:cubicBezTo>
                  <a:cubicBezTo>
                    <a:pt x="306" y="48"/>
                    <a:pt x="196" y="0"/>
                    <a:pt x="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7"/>
            <p:cNvSpPr/>
            <p:nvPr/>
          </p:nvSpPr>
          <p:spPr>
            <a:xfrm>
              <a:off x="3969275" y="4897875"/>
              <a:ext cx="92500" cy="64875"/>
            </a:xfrm>
            <a:custGeom>
              <a:rect b="b" l="l" r="r" t="t"/>
              <a:pathLst>
                <a:path extrusionOk="0" h="2595" w="3700">
                  <a:moveTo>
                    <a:pt x="1045" y="1"/>
                  </a:moveTo>
                  <a:cubicBezTo>
                    <a:pt x="1023" y="1"/>
                    <a:pt x="1000" y="2"/>
                    <a:pt x="976" y="4"/>
                  </a:cubicBezTo>
                  <a:cubicBezTo>
                    <a:pt x="343" y="90"/>
                    <a:pt x="0" y="638"/>
                    <a:pt x="617" y="1289"/>
                  </a:cubicBezTo>
                  <a:cubicBezTo>
                    <a:pt x="1158" y="1829"/>
                    <a:pt x="2521" y="2595"/>
                    <a:pt x="3123" y="2595"/>
                  </a:cubicBezTo>
                  <a:cubicBezTo>
                    <a:pt x="3226" y="2595"/>
                    <a:pt x="3307" y="2572"/>
                    <a:pt x="3357" y="2522"/>
                  </a:cubicBezTo>
                  <a:cubicBezTo>
                    <a:pt x="3700" y="2196"/>
                    <a:pt x="2467" y="1683"/>
                    <a:pt x="2124" y="1272"/>
                  </a:cubicBezTo>
                  <a:cubicBezTo>
                    <a:pt x="1810" y="859"/>
                    <a:pt x="1640" y="1"/>
                    <a:pt x="10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7"/>
            <p:cNvSpPr/>
            <p:nvPr/>
          </p:nvSpPr>
          <p:spPr>
            <a:xfrm>
              <a:off x="3874025" y="4781275"/>
              <a:ext cx="48900" cy="29150"/>
            </a:xfrm>
            <a:custGeom>
              <a:rect b="b" l="l" r="r" t="t"/>
              <a:pathLst>
                <a:path extrusionOk="0" h="1166" w="1956">
                  <a:moveTo>
                    <a:pt x="1183" y="1"/>
                  </a:moveTo>
                  <a:cubicBezTo>
                    <a:pt x="1018" y="1"/>
                    <a:pt x="846" y="24"/>
                    <a:pt x="693" y="78"/>
                  </a:cubicBezTo>
                  <a:cubicBezTo>
                    <a:pt x="145" y="284"/>
                    <a:pt x="8" y="1123"/>
                    <a:pt x="8" y="1123"/>
                  </a:cubicBezTo>
                  <a:cubicBezTo>
                    <a:pt x="1" y="1153"/>
                    <a:pt x="8" y="1165"/>
                    <a:pt x="27" y="1165"/>
                  </a:cubicBezTo>
                  <a:cubicBezTo>
                    <a:pt x="138" y="1165"/>
                    <a:pt x="654" y="712"/>
                    <a:pt x="933" y="609"/>
                  </a:cubicBezTo>
                  <a:cubicBezTo>
                    <a:pt x="1275" y="506"/>
                    <a:pt x="1721" y="506"/>
                    <a:pt x="1858" y="301"/>
                  </a:cubicBezTo>
                  <a:cubicBezTo>
                    <a:pt x="1955" y="142"/>
                    <a:pt x="1592" y="1"/>
                    <a:pt x="1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1" name="Google Shape;2181;p27"/>
          <p:cNvGrpSpPr/>
          <p:nvPr/>
        </p:nvGrpSpPr>
        <p:grpSpPr>
          <a:xfrm flipH="1" rot="-5400000">
            <a:off x="-107624" y="390942"/>
            <a:ext cx="978615" cy="890307"/>
            <a:chOff x="4688600" y="1410900"/>
            <a:chExt cx="799000" cy="726900"/>
          </a:xfrm>
        </p:grpSpPr>
        <p:sp>
          <p:nvSpPr>
            <p:cNvPr id="2182" name="Google Shape;2182;p27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7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4" name="Google Shape;2184;p27"/>
          <p:cNvGrpSpPr/>
          <p:nvPr/>
        </p:nvGrpSpPr>
        <p:grpSpPr>
          <a:xfrm flipH="1">
            <a:off x="-531453" y="4413353"/>
            <a:ext cx="1782858" cy="827132"/>
            <a:chOff x="4573425" y="2584300"/>
            <a:chExt cx="1222475" cy="567150"/>
          </a:xfrm>
        </p:grpSpPr>
        <p:sp>
          <p:nvSpPr>
            <p:cNvPr id="2185" name="Google Shape;2185;p27"/>
            <p:cNvSpPr/>
            <p:nvPr/>
          </p:nvSpPr>
          <p:spPr>
            <a:xfrm>
              <a:off x="5586475" y="2593100"/>
              <a:ext cx="153750" cy="77950"/>
            </a:xfrm>
            <a:custGeom>
              <a:rect b="b" l="l" r="r" t="t"/>
              <a:pathLst>
                <a:path extrusionOk="0" h="3118" w="6150">
                  <a:moveTo>
                    <a:pt x="5095" y="2061"/>
                  </a:moveTo>
                  <a:lnTo>
                    <a:pt x="4916" y="2227"/>
                  </a:lnTo>
                  <a:lnTo>
                    <a:pt x="5053" y="2124"/>
                  </a:lnTo>
                  <a:cubicBezTo>
                    <a:pt x="5053" y="2124"/>
                    <a:pt x="5071" y="2100"/>
                    <a:pt x="5095" y="2061"/>
                  </a:cubicBezTo>
                  <a:close/>
                  <a:moveTo>
                    <a:pt x="4694" y="0"/>
                  </a:moveTo>
                  <a:lnTo>
                    <a:pt x="1919" y="925"/>
                  </a:lnTo>
                  <a:lnTo>
                    <a:pt x="309" y="1524"/>
                  </a:lnTo>
                  <a:lnTo>
                    <a:pt x="1" y="2312"/>
                  </a:lnTo>
                  <a:lnTo>
                    <a:pt x="481" y="3117"/>
                  </a:lnTo>
                  <a:lnTo>
                    <a:pt x="1011" y="2860"/>
                  </a:lnTo>
                  <a:cubicBezTo>
                    <a:pt x="599" y="1923"/>
                    <a:pt x="3794" y="1325"/>
                    <a:pt x="4752" y="1325"/>
                  </a:cubicBezTo>
                  <a:cubicBezTo>
                    <a:pt x="4827" y="1325"/>
                    <a:pt x="4889" y="1328"/>
                    <a:pt x="4934" y="1336"/>
                  </a:cubicBezTo>
                  <a:cubicBezTo>
                    <a:pt x="5435" y="1420"/>
                    <a:pt x="5200" y="1889"/>
                    <a:pt x="5095" y="2061"/>
                  </a:cubicBezTo>
                  <a:lnTo>
                    <a:pt x="5095" y="2061"/>
                  </a:lnTo>
                  <a:lnTo>
                    <a:pt x="6150" y="1079"/>
                  </a:lnTo>
                  <a:lnTo>
                    <a:pt x="5944" y="343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7"/>
            <p:cNvSpPr/>
            <p:nvPr/>
          </p:nvSpPr>
          <p:spPr>
            <a:xfrm>
              <a:off x="5299600" y="2584300"/>
              <a:ext cx="496300" cy="293125"/>
            </a:xfrm>
            <a:custGeom>
              <a:rect b="b" l="l" r="r" t="t"/>
              <a:pathLst>
                <a:path extrusionOk="0" h="11725" w="19852">
                  <a:moveTo>
                    <a:pt x="16402" y="1132"/>
                  </a:moveTo>
                  <a:cubicBezTo>
                    <a:pt x="16779" y="1132"/>
                    <a:pt x="17005" y="1229"/>
                    <a:pt x="16957" y="1465"/>
                  </a:cubicBezTo>
                  <a:cubicBezTo>
                    <a:pt x="16820" y="2048"/>
                    <a:pt x="15569" y="2476"/>
                    <a:pt x="14370" y="2801"/>
                  </a:cubicBezTo>
                  <a:cubicBezTo>
                    <a:pt x="13706" y="2978"/>
                    <a:pt x="13063" y="3134"/>
                    <a:pt x="12618" y="3134"/>
                  </a:cubicBezTo>
                  <a:cubicBezTo>
                    <a:pt x="12374" y="3134"/>
                    <a:pt x="12189" y="3088"/>
                    <a:pt x="12093" y="2972"/>
                  </a:cubicBezTo>
                  <a:cubicBezTo>
                    <a:pt x="11636" y="2421"/>
                    <a:pt x="15028" y="1132"/>
                    <a:pt x="16402" y="1132"/>
                  </a:cubicBezTo>
                  <a:close/>
                  <a:moveTo>
                    <a:pt x="17574" y="0"/>
                  </a:moveTo>
                  <a:cubicBezTo>
                    <a:pt x="14577" y="0"/>
                    <a:pt x="1826" y="5835"/>
                    <a:pt x="1" y="8967"/>
                  </a:cubicBezTo>
                  <a:lnTo>
                    <a:pt x="823" y="11724"/>
                  </a:lnTo>
                  <a:cubicBezTo>
                    <a:pt x="823" y="11724"/>
                    <a:pt x="9249" y="5696"/>
                    <a:pt x="13959" y="4856"/>
                  </a:cubicBezTo>
                  <a:cubicBezTo>
                    <a:pt x="16443" y="4428"/>
                    <a:pt x="17864" y="3880"/>
                    <a:pt x="18652" y="3452"/>
                  </a:cubicBezTo>
                  <a:cubicBezTo>
                    <a:pt x="19457" y="3041"/>
                    <a:pt x="19851" y="2099"/>
                    <a:pt x="19577" y="1226"/>
                  </a:cubicBezTo>
                  <a:cubicBezTo>
                    <a:pt x="19389" y="660"/>
                    <a:pt x="18892" y="146"/>
                    <a:pt x="17762" y="9"/>
                  </a:cubicBezTo>
                  <a:cubicBezTo>
                    <a:pt x="17704" y="3"/>
                    <a:pt x="17641" y="0"/>
                    <a:pt x="175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7"/>
            <p:cNvSpPr/>
            <p:nvPr/>
          </p:nvSpPr>
          <p:spPr>
            <a:xfrm>
              <a:off x="5245225" y="2808450"/>
              <a:ext cx="76250" cy="95950"/>
            </a:xfrm>
            <a:custGeom>
              <a:rect b="b" l="l" r="r" t="t"/>
              <a:pathLst>
                <a:path extrusionOk="0" fill="none" h="3838" w="3050">
                  <a:moveTo>
                    <a:pt x="3049" y="2227"/>
                  </a:moveTo>
                  <a:cubicBezTo>
                    <a:pt x="3049" y="2227"/>
                    <a:pt x="652" y="3837"/>
                    <a:pt x="549" y="3598"/>
                  </a:cubicBezTo>
                  <a:cubicBezTo>
                    <a:pt x="429" y="3341"/>
                    <a:pt x="1" y="2758"/>
                    <a:pt x="18" y="2604"/>
                  </a:cubicBezTo>
                  <a:cubicBezTo>
                    <a:pt x="35" y="2433"/>
                    <a:pt x="926" y="789"/>
                    <a:pt x="926" y="789"/>
                  </a:cubicBezTo>
                  <a:lnTo>
                    <a:pt x="2176" y="1"/>
                  </a:lnTo>
                  <a:close/>
                </a:path>
              </a:pathLst>
            </a:custGeom>
            <a:noFill/>
            <a:ln cap="flat" cmpd="sng" w="2575">
              <a:solidFill>
                <a:schemeClr val="accent6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7"/>
            <p:cNvSpPr/>
            <p:nvPr/>
          </p:nvSpPr>
          <p:spPr>
            <a:xfrm>
              <a:off x="4573425" y="2685675"/>
              <a:ext cx="725350" cy="465575"/>
            </a:xfrm>
            <a:custGeom>
              <a:rect b="b" l="l" r="r" t="t"/>
              <a:pathLst>
                <a:path extrusionOk="0" h="18623" w="29014">
                  <a:moveTo>
                    <a:pt x="22588" y="0"/>
                  </a:moveTo>
                  <a:cubicBezTo>
                    <a:pt x="20613" y="0"/>
                    <a:pt x="18216" y="363"/>
                    <a:pt x="15552" y="1024"/>
                  </a:cubicBezTo>
                  <a:cubicBezTo>
                    <a:pt x="5224" y="3559"/>
                    <a:pt x="1902" y="8217"/>
                    <a:pt x="1097" y="10290"/>
                  </a:cubicBezTo>
                  <a:cubicBezTo>
                    <a:pt x="0" y="13133"/>
                    <a:pt x="6355" y="17278"/>
                    <a:pt x="7279" y="17980"/>
                  </a:cubicBezTo>
                  <a:cubicBezTo>
                    <a:pt x="7760" y="18352"/>
                    <a:pt x="9022" y="18623"/>
                    <a:pt x="10818" y="18623"/>
                  </a:cubicBezTo>
                  <a:cubicBezTo>
                    <a:pt x="12415" y="18623"/>
                    <a:pt x="14434" y="18408"/>
                    <a:pt x="16699" y="17860"/>
                  </a:cubicBezTo>
                  <a:cubicBezTo>
                    <a:pt x="21512" y="16695"/>
                    <a:pt x="25982" y="13441"/>
                    <a:pt x="27506" y="11489"/>
                  </a:cubicBezTo>
                  <a:cubicBezTo>
                    <a:pt x="29014" y="9553"/>
                    <a:pt x="28226" y="3542"/>
                    <a:pt x="28226" y="3542"/>
                  </a:cubicBezTo>
                  <a:cubicBezTo>
                    <a:pt x="28128" y="1073"/>
                    <a:pt x="25983" y="0"/>
                    <a:pt x="22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7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7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7"/>
            <p:cNvSpPr/>
            <p:nvPr/>
          </p:nvSpPr>
          <p:spPr>
            <a:xfrm>
              <a:off x="5124925" y="2907800"/>
              <a:ext cx="47550" cy="30425"/>
            </a:xfrm>
            <a:custGeom>
              <a:rect b="b" l="l" r="r" t="t"/>
              <a:pathLst>
                <a:path extrusionOk="0" h="1217" w="1902">
                  <a:moveTo>
                    <a:pt x="1901" y="0"/>
                  </a:moveTo>
                  <a:cubicBezTo>
                    <a:pt x="1285" y="446"/>
                    <a:pt x="651" y="857"/>
                    <a:pt x="0" y="1216"/>
                  </a:cubicBezTo>
                  <a:cubicBezTo>
                    <a:pt x="651" y="857"/>
                    <a:pt x="1285" y="446"/>
                    <a:pt x="1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7"/>
            <p:cNvSpPr/>
            <p:nvPr/>
          </p:nvSpPr>
          <p:spPr>
            <a:xfrm>
              <a:off x="5172875" y="2874825"/>
              <a:ext cx="38550" cy="33000"/>
            </a:xfrm>
            <a:custGeom>
              <a:rect b="b" l="l" r="r" t="t"/>
              <a:pathLst>
                <a:path extrusionOk="0" h="1320" w="1542">
                  <a:moveTo>
                    <a:pt x="1542" y="1"/>
                  </a:moveTo>
                  <a:cubicBezTo>
                    <a:pt x="1062" y="480"/>
                    <a:pt x="548" y="926"/>
                    <a:pt x="0" y="1319"/>
                  </a:cubicBezTo>
                  <a:cubicBezTo>
                    <a:pt x="548" y="926"/>
                    <a:pt x="1062" y="480"/>
                    <a:pt x="1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7"/>
            <p:cNvSpPr/>
            <p:nvPr/>
          </p:nvSpPr>
          <p:spPr>
            <a:xfrm>
              <a:off x="5211825" y="2851275"/>
              <a:ext cx="19300" cy="23150"/>
            </a:xfrm>
            <a:custGeom>
              <a:rect b="b" l="l" r="r" t="t"/>
              <a:pathLst>
                <a:path extrusionOk="0" h="926" w="772">
                  <a:moveTo>
                    <a:pt x="772" y="1"/>
                  </a:moveTo>
                  <a:cubicBezTo>
                    <a:pt x="532" y="326"/>
                    <a:pt x="275" y="634"/>
                    <a:pt x="1" y="926"/>
                  </a:cubicBezTo>
                  <a:cubicBezTo>
                    <a:pt x="275" y="634"/>
                    <a:pt x="532" y="326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7"/>
            <p:cNvSpPr/>
            <p:nvPr/>
          </p:nvSpPr>
          <p:spPr>
            <a:xfrm>
              <a:off x="5231525" y="2839300"/>
              <a:ext cx="7300" cy="11575"/>
            </a:xfrm>
            <a:custGeom>
              <a:rect b="b" l="l" r="r" t="t"/>
              <a:pathLst>
                <a:path extrusionOk="0" h="463" w="292">
                  <a:moveTo>
                    <a:pt x="292" y="0"/>
                  </a:moveTo>
                  <a:cubicBezTo>
                    <a:pt x="206" y="154"/>
                    <a:pt x="103" y="308"/>
                    <a:pt x="1" y="463"/>
                  </a:cubicBezTo>
                  <a:cubicBezTo>
                    <a:pt x="103" y="308"/>
                    <a:pt x="206" y="154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7"/>
            <p:cNvSpPr/>
            <p:nvPr/>
          </p:nvSpPr>
          <p:spPr>
            <a:xfrm>
              <a:off x="4861575" y="3018700"/>
              <a:ext cx="39850" cy="7300"/>
            </a:xfrm>
            <a:custGeom>
              <a:rect b="b" l="l" r="r" t="t"/>
              <a:pathLst>
                <a:path extrusionOk="0" h="292" w="1594">
                  <a:moveTo>
                    <a:pt x="1593" y="0"/>
                  </a:moveTo>
                  <a:lnTo>
                    <a:pt x="1593" y="0"/>
                  </a:lnTo>
                  <a:cubicBezTo>
                    <a:pt x="1063" y="120"/>
                    <a:pt x="532" y="206"/>
                    <a:pt x="1" y="292"/>
                  </a:cubicBezTo>
                  <a:cubicBezTo>
                    <a:pt x="532" y="223"/>
                    <a:pt x="1063" y="120"/>
                    <a:pt x="1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7"/>
            <p:cNvSpPr/>
            <p:nvPr/>
          </p:nvSpPr>
          <p:spPr>
            <a:xfrm>
              <a:off x="4967350" y="2989150"/>
              <a:ext cx="40700" cy="12875"/>
            </a:xfrm>
            <a:custGeom>
              <a:rect b="b" l="l" r="r" t="t"/>
              <a:pathLst>
                <a:path extrusionOk="0" h="515" w="1628">
                  <a:moveTo>
                    <a:pt x="1627" y="1"/>
                  </a:moveTo>
                  <a:cubicBezTo>
                    <a:pt x="1079" y="189"/>
                    <a:pt x="548" y="360"/>
                    <a:pt x="0" y="514"/>
                  </a:cubicBezTo>
                  <a:cubicBezTo>
                    <a:pt x="548" y="360"/>
                    <a:pt x="1079" y="189"/>
                    <a:pt x="1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7"/>
            <p:cNvSpPr/>
            <p:nvPr/>
          </p:nvSpPr>
          <p:spPr>
            <a:xfrm>
              <a:off x="4841900" y="3026825"/>
              <a:ext cx="18000" cy="2600"/>
            </a:xfrm>
            <a:custGeom>
              <a:rect b="b" l="l" r="r" t="t"/>
              <a:pathLst>
                <a:path extrusionOk="0" h="104" w="720">
                  <a:moveTo>
                    <a:pt x="719" y="1"/>
                  </a:moveTo>
                  <a:lnTo>
                    <a:pt x="0" y="1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7"/>
            <p:cNvSpPr/>
            <p:nvPr/>
          </p:nvSpPr>
          <p:spPr>
            <a:xfrm>
              <a:off x="4802075" y="3029400"/>
              <a:ext cx="37275" cy="3450"/>
            </a:xfrm>
            <a:custGeom>
              <a:rect b="b" l="l" r="r" t="t"/>
              <a:pathLst>
                <a:path extrusionOk="0" h="138" w="1491">
                  <a:moveTo>
                    <a:pt x="1490" y="1"/>
                  </a:moveTo>
                  <a:cubicBezTo>
                    <a:pt x="977" y="52"/>
                    <a:pt x="480" y="103"/>
                    <a:pt x="0" y="138"/>
                  </a:cubicBezTo>
                  <a:cubicBezTo>
                    <a:pt x="480" y="103"/>
                    <a:pt x="977" y="52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7"/>
            <p:cNvSpPr/>
            <p:nvPr/>
          </p:nvSpPr>
          <p:spPr>
            <a:xfrm>
              <a:off x="4904400" y="3013550"/>
              <a:ext cx="19725" cy="4750"/>
            </a:xfrm>
            <a:custGeom>
              <a:rect b="b" l="l" r="r" t="t"/>
              <a:pathLst>
                <a:path extrusionOk="0" h="190" w="789">
                  <a:moveTo>
                    <a:pt x="789" y="1"/>
                  </a:moveTo>
                  <a:cubicBezTo>
                    <a:pt x="514" y="69"/>
                    <a:pt x="258" y="121"/>
                    <a:pt x="1" y="189"/>
                  </a:cubicBezTo>
                  <a:cubicBezTo>
                    <a:pt x="258" y="121"/>
                    <a:pt x="514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7"/>
            <p:cNvSpPr/>
            <p:nvPr/>
          </p:nvSpPr>
          <p:spPr>
            <a:xfrm>
              <a:off x="4924100" y="3008425"/>
              <a:ext cx="21000" cy="5150"/>
            </a:xfrm>
            <a:custGeom>
              <a:rect b="b" l="l" r="r" t="t"/>
              <a:pathLst>
                <a:path extrusionOk="0" h="206" w="840">
                  <a:moveTo>
                    <a:pt x="1" y="206"/>
                  </a:moveTo>
                  <a:cubicBezTo>
                    <a:pt x="275" y="137"/>
                    <a:pt x="566" y="69"/>
                    <a:pt x="840" y="0"/>
                  </a:cubicBezTo>
                  <a:cubicBezTo>
                    <a:pt x="566" y="69"/>
                    <a:pt x="275" y="137"/>
                    <a:pt x="1" y="2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7"/>
            <p:cNvSpPr/>
            <p:nvPr/>
          </p:nvSpPr>
          <p:spPr>
            <a:xfrm>
              <a:off x="5029000" y="2965625"/>
              <a:ext cx="38975" cy="15850"/>
            </a:xfrm>
            <a:custGeom>
              <a:rect b="b" l="l" r="r" t="t"/>
              <a:pathLst>
                <a:path extrusionOk="0" h="634" w="1559">
                  <a:moveTo>
                    <a:pt x="1558" y="0"/>
                  </a:moveTo>
                  <a:lnTo>
                    <a:pt x="1558" y="0"/>
                  </a:lnTo>
                  <a:cubicBezTo>
                    <a:pt x="1062" y="223"/>
                    <a:pt x="531" y="445"/>
                    <a:pt x="1" y="633"/>
                  </a:cubicBezTo>
                  <a:cubicBezTo>
                    <a:pt x="548" y="445"/>
                    <a:pt x="1062" y="223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7"/>
            <p:cNvSpPr/>
            <p:nvPr/>
          </p:nvSpPr>
          <p:spPr>
            <a:xfrm>
              <a:off x="5008875" y="2982300"/>
              <a:ext cx="19300" cy="6875"/>
            </a:xfrm>
            <a:custGeom>
              <a:rect b="b" l="l" r="r" t="t"/>
              <a:pathLst>
                <a:path extrusionOk="0" h="275" w="772">
                  <a:moveTo>
                    <a:pt x="771" y="1"/>
                  </a:moveTo>
                  <a:cubicBezTo>
                    <a:pt x="514" y="86"/>
                    <a:pt x="258" y="172"/>
                    <a:pt x="1" y="275"/>
                  </a:cubicBezTo>
                  <a:cubicBezTo>
                    <a:pt x="258" y="189"/>
                    <a:pt x="514" y="103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7"/>
            <p:cNvSpPr/>
            <p:nvPr/>
          </p:nvSpPr>
          <p:spPr>
            <a:xfrm>
              <a:off x="4945500" y="3002850"/>
              <a:ext cx="19725" cy="5175"/>
            </a:xfrm>
            <a:custGeom>
              <a:rect b="b" l="l" r="r" t="t"/>
              <a:pathLst>
                <a:path extrusionOk="0" h="207" w="789">
                  <a:moveTo>
                    <a:pt x="789" y="1"/>
                  </a:moveTo>
                  <a:cubicBezTo>
                    <a:pt x="515" y="69"/>
                    <a:pt x="258" y="155"/>
                    <a:pt x="1" y="206"/>
                  </a:cubicBezTo>
                  <a:cubicBezTo>
                    <a:pt x="258" y="155"/>
                    <a:pt x="532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7"/>
            <p:cNvSpPr/>
            <p:nvPr/>
          </p:nvSpPr>
          <p:spPr>
            <a:xfrm>
              <a:off x="5069250" y="2938625"/>
              <a:ext cx="54825" cy="27000"/>
            </a:xfrm>
            <a:custGeom>
              <a:rect b="b" l="l" r="r" t="t"/>
              <a:pathLst>
                <a:path extrusionOk="0" h="1080" w="2193">
                  <a:moveTo>
                    <a:pt x="1" y="1080"/>
                  </a:moveTo>
                  <a:cubicBezTo>
                    <a:pt x="771" y="737"/>
                    <a:pt x="1508" y="377"/>
                    <a:pt x="2193" y="1"/>
                  </a:cubicBezTo>
                  <a:cubicBezTo>
                    <a:pt x="1508" y="377"/>
                    <a:pt x="771" y="737"/>
                    <a:pt x="1" y="1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7"/>
            <p:cNvSpPr/>
            <p:nvPr/>
          </p:nvSpPr>
          <p:spPr>
            <a:xfrm>
              <a:off x="4683900" y="2828875"/>
              <a:ext cx="554925" cy="205400"/>
            </a:xfrm>
            <a:custGeom>
              <a:rect b="b" l="l" r="r" t="t"/>
              <a:pathLst>
                <a:path extrusionOk="0" h="8216" w="22197">
                  <a:moveTo>
                    <a:pt x="19361" y="0"/>
                  </a:moveTo>
                  <a:cubicBezTo>
                    <a:pt x="13323" y="0"/>
                    <a:pt x="3215" y="3918"/>
                    <a:pt x="0" y="7799"/>
                  </a:cubicBezTo>
                  <a:cubicBezTo>
                    <a:pt x="926" y="8083"/>
                    <a:pt x="2062" y="8216"/>
                    <a:pt x="3326" y="8216"/>
                  </a:cubicBezTo>
                  <a:cubicBezTo>
                    <a:pt x="9827" y="8216"/>
                    <a:pt x="19745" y="4719"/>
                    <a:pt x="22197" y="417"/>
                  </a:cubicBezTo>
                  <a:cubicBezTo>
                    <a:pt x="21432" y="131"/>
                    <a:pt x="20464" y="0"/>
                    <a:pt x="193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7"/>
            <p:cNvSpPr/>
            <p:nvPr/>
          </p:nvSpPr>
          <p:spPr>
            <a:xfrm>
              <a:off x="4617950" y="2809750"/>
              <a:ext cx="669275" cy="341700"/>
            </a:xfrm>
            <a:custGeom>
              <a:rect b="b" l="l" r="r" t="t"/>
              <a:pathLst>
                <a:path extrusionOk="0" h="13668" w="26771">
                  <a:moveTo>
                    <a:pt x="26582" y="0"/>
                  </a:moveTo>
                  <a:lnTo>
                    <a:pt x="26582" y="0"/>
                  </a:lnTo>
                  <a:cubicBezTo>
                    <a:pt x="25212" y="2587"/>
                    <a:pt x="21769" y="6372"/>
                    <a:pt x="13137" y="8684"/>
                  </a:cubicBezTo>
                  <a:cubicBezTo>
                    <a:pt x="10417" y="9403"/>
                    <a:pt x="8167" y="9685"/>
                    <a:pt x="6306" y="9685"/>
                  </a:cubicBezTo>
                  <a:cubicBezTo>
                    <a:pt x="3293" y="9685"/>
                    <a:pt x="1303" y="8945"/>
                    <a:pt x="1" y="8119"/>
                  </a:cubicBezTo>
                  <a:lnTo>
                    <a:pt x="1" y="8119"/>
                  </a:lnTo>
                  <a:cubicBezTo>
                    <a:pt x="1559" y="10362"/>
                    <a:pt x="4865" y="12537"/>
                    <a:pt x="5498" y="13034"/>
                  </a:cubicBezTo>
                  <a:cubicBezTo>
                    <a:pt x="5984" y="13403"/>
                    <a:pt x="7229" y="13667"/>
                    <a:pt x="8998" y="13667"/>
                  </a:cubicBezTo>
                  <a:cubicBezTo>
                    <a:pt x="10600" y="13667"/>
                    <a:pt x="12632" y="13450"/>
                    <a:pt x="14918" y="12897"/>
                  </a:cubicBezTo>
                  <a:cubicBezTo>
                    <a:pt x="19731" y="11732"/>
                    <a:pt x="24218" y="8478"/>
                    <a:pt x="25725" y="6543"/>
                  </a:cubicBezTo>
                  <a:cubicBezTo>
                    <a:pt x="26770" y="5190"/>
                    <a:pt x="26719" y="1901"/>
                    <a:pt x="26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7" name="Google Shape;2207;p27"/>
          <p:cNvGrpSpPr/>
          <p:nvPr/>
        </p:nvGrpSpPr>
        <p:grpSpPr>
          <a:xfrm>
            <a:off x="-379037" y="1946157"/>
            <a:ext cx="725327" cy="725970"/>
            <a:chOff x="1813400" y="1392650"/>
            <a:chExt cx="592200" cy="592725"/>
          </a:xfrm>
        </p:grpSpPr>
        <p:sp>
          <p:nvSpPr>
            <p:cNvPr id="2208" name="Google Shape;2208;p27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7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7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7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7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3" name="Google Shape;2213;p27"/>
          <p:cNvGrpSpPr/>
          <p:nvPr/>
        </p:nvGrpSpPr>
        <p:grpSpPr>
          <a:xfrm>
            <a:off x="-128214" y="3292881"/>
            <a:ext cx="528501" cy="499718"/>
            <a:chOff x="2776800" y="970450"/>
            <a:chExt cx="431500" cy="408000"/>
          </a:xfrm>
        </p:grpSpPr>
        <p:sp>
          <p:nvSpPr>
            <p:cNvPr id="2214" name="Google Shape;2214;p27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7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7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7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7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7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7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7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7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7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4" name="Google Shape;2224;p27"/>
          <p:cNvGrpSpPr/>
          <p:nvPr/>
        </p:nvGrpSpPr>
        <p:grpSpPr>
          <a:xfrm>
            <a:off x="6076821" y="-277337"/>
            <a:ext cx="970450" cy="929550"/>
            <a:chOff x="4644875" y="480450"/>
            <a:chExt cx="970450" cy="929550"/>
          </a:xfrm>
        </p:grpSpPr>
        <p:sp>
          <p:nvSpPr>
            <p:cNvPr id="2225" name="Google Shape;2225;p27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7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7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7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7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7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7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7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3" name="Google Shape;2233;p27"/>
          <p:cNvGrpSpPr/>
          <p:nvPr/>
        </p:nvGrpSpPr>
        <p:grpSpPr>
          <a:xfrm>
            <a:off x="6266966" y="4413339"/>
            <a:ext cx="490621" cy="499721"/>
            <a:chOff x="4344225" y="923400"/>
            <a:chExt cx="366600" cy="373400"/>
          </a:xfrm>
        </p:grpSpPr>
        <p:sp>
          <p:nvSpPr>
            <p:cNvPr id="2234" name="Google Shape;2234;p27"/>
            <p:cNvSpPr/>
            <p:nvPr/>
          </p:nvSpPr>
          <p:spPr>
            <a:xfrm>
              <a:off x="4452825" y="1070825"/>
              <a:ext cx="258000" cy="225975"/>
            </a:xfrm>
            <a:custGeom>
              <a:rect b="b" l="l" r="r" t="t"/>
              <a:pathLst>
                <a:path extrusionOk="0" h="9039" w="10320">
                  <a:moveTo>
                    <a:pt x="6041" y="1"/>
                  </a:moveTo>
                  <a:cubicBezTo>
                    <a:pt x="6010" y="1"/>
                    <a:pt x="5979" y="1"/>
                    <a:pt x="5949" y="2"/>
                  </a:cubicBezTo>
                  <a:cubicBezTo>
                    <a:pt x="3960" y="53"/>
                    <a:pt x="3485" y="1974"/>
                    <a:pt x="3485" y="1974"/>
                  </a:cubicBezTo>
                  <a:lnTo>
                    <a:pt x="1989" y="3011"/>
                  </a:lnTo>
                  <a:cubicBezTo>
                    <a:pt x="1" y="5254"/>
                    <a:pt x="2363" y="8534"/>
                    <a:pt x="4317" y="8959"/>
                  </a:cubicBezTo>
                  <a:cubicBezTo>
                    <a:pt x="4553" y="9012"/>
                    <a:pt x="4792" y="9039"/>
                    <a:pt x="5033" y="9039"/>
                  </a:cubicBezTo>
                  <a:cubicBezTo>
                    <a:pt x="6789" y="9039"/>
                    <a:pt x="8609" y="7636"/>
                    <a:pt x="9416" y="5050"/>
                  </a:cubicBezTo>
                  <a:cubicBezTo>
                    <a:pt x="10320" y="2138"/>
                    <a:pt x="8010" y="1"/>
                    <a:pt x="6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7"/>
            <p:cNvSpPr/>
            <p:nvPr/>
          </p:nvSpPr>
          <p:spPr>
            <a:xfrm>
              <a:off x="4485400" y="1082200"/>
              <a:ext cx="221950" cy="174625"/>
            </a:xfrm>
            <a:custGeom>
              <a:rect b="b" l="l" r="r" t="t"/>
              <a:pathLst>
                <a:path extrusionOk="0" h="6985" w="8878">
                  <a:moveTo>
                    <a:pt x="4781" y="0"/>
                  </a:moveTo>
                  <a:cubicBezTo>
                    <a:pt x="3326" y="0"/>
                    <a:pt x="2987" y="1148"/>
                    <a:pt x="2725" y="2029"/>
                  </a:cubicBezTo>
                  <a:cubicBezTo>
                    <a:pt x="2454" y="2946"/>
                    <a:pt x="1043" y="2131"/>
                    <a:pt x="448" y="3796"/>
                  </a:cubicBezTo>
                  <a:cubicBezTo>
                    <a:pt x="1" y="5049"/>
                    <a:pt x="1178" y="6984"/>
                    <a:pt x="3055" y="6984"/>
                  </a:cubicBezTo>
                  <a:cubicBezTo>
                    <a:pt x="3673" y="6984"/>
                    <a:pt x="4368" y="6774"/>
                    <a:pt x="5105" y="6261"/>
                  </a:cubicBezTo>
                  <a:cubicBezTo>
                    <a:pt x="8878" y="3626"/>
                    <a:pt x="6583" y="125"/>
                    <a:pt x="4969" y="6"/>
                  </a:cubicBezTo>
                  <a:cubicBezTo>
                    <a:pt x="4904" y="2"/>
                    <a:pt x="4842" y="0"/>
                    <a:pt x="4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7"/>
            <p:cNvSpPr/>
            <p:nvPr/>
          </p:nvSpPr>
          <p:spPr>
            <a:xfrm>
              <a:off x="4344225" y="923400"/>
              <a:ext cx="209325" cy="218450"/>
            </a:xfrm>
            <a:custGeom>
              <a:rect b="b" l="l" r="r" t="t"/>
              <a:pathLst>
                <a:path extrusionOk="0" h="8738" w="8373">
                  <a:moveTo>
                    <a:pt x="1146" y="1"/>
                  </a:moveTo>
                  <a:cubicBezTo>
                    <a:pt x="613" y="1"/>
                    <a:pt x="0" y="212"/>
                    <a:pt x="11" y="580"/>
                  </a:cubicBezTo>
                  <a:cubicBezTo>
                    <a:pt x="28" y="1158"/>
                    <a:pt x="1099" y="1277"/>
                    <a:pt x="1099" y="1277"/>
                  </a:cubicBezTo>
                  <a:cubicBezTo>
                    <a:pt x="1608" y="6035"/>
                    <a:pt x="8135" y="8738"/>
                    <a:pt x="8135" y="8738"/>
                  </a:cubicBezTo>
                  <a:lnTo>
                    <a:pt x="8372" y="8381"/>
                  </a:lnTo>
                  <a:cubicBezTo>
                    <a:pt x="1252" y="5288"/>
                    <a:pt x="1591" y="1209"/>
                    <a:pt x="1591" y="1209"/>
                  </a:cubicBezTo>
                  <a:cubicBezTo>
                    <a:pt x="1591" y="1209"/>
                    <a:pt x="2152" y="716"/>
                    <a:pt x="1880" y="257"/>
                  </a:cubicBezTo>
                  <a:cubicBezTo>
                    <a:pt x="1776" y="82"/>
                    <a:pt x="1476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7" name="Google Shape;2237;p27"/>
          <p:cNvGrpSpPr/>
          <p:nvPr/>
        </p:nvGrpSpPr>
        <p:grpSpPr>
          <a:xfrm>
            <a:off x="3992965" y="4386274"/>
            <a:ext cx="1197445" cy="881276"/>
            <a:chOff x="3544875" y="238025"/>
            <a:chExt cx="1058375" cy="778925"/>
          </a:xfrm>
        </p:grpSpPr>
        <p:sp>
          <p:nvSpPr>
            <p:cNvPr id="2238" name="Google Shape;2238;p27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7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7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7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7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7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7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7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7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7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7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9" name="Google Shape;2249;p27"/>
          <p:cNvGrpSpPr/>
          <p:nvPr/>
        </p:nvGrpSpPr>
        <p:grpSpPr>
          <a:xfrm>
            <a:off x="2327960" y="4377891"/>
            <a:ext cx="588450" cy="570600"/>
            <a:chOff x="3294600" y="4601775"/>
            <a:chExt cx="889300" cy="862325"/>
          </a:xfrm>
        </p:grpSpPr>
        <p:sp>
          <p:nvSpPr>
            <p:cNvPr id="2250" name="Google Shape;2250;p27"/>
            <p:cNvSpPr/>
            <p:nvPr/>
          </p:nvSpPr>
          <p:spPr>
            <a:xfrm>
              <a:off x="3294600" y="4601775"/>
              <a:ext cx="889300" cy="862325"/>
            </a:xfrm>
            <a:custGeom>
              <a:rect b="b" l="l" r="r" t="t"/>
              <a:pathLst>
                <a:path extrusionOk="0" h="34493" w="35572">
                  <a:moveTo>
                    <a:pt x="17448" y="0"/>
                  </a:moveTo>
                  <a:cubicBezTo>
                    <a:pt x="14543" y="0"/>
                    <a:pt x="11331" y="772"/>
                    <a:pt x="7530" y="2900"/>
                  </a:cubicBezTo>
                  <a:cubicBezTo>
                    <a:pt x="1" y="7098"/>
                    <a:pt x="222" y="17856"/>
                    <a:pt x="222" y="17856"/>
                  </a:cubicBezTo>
                  <a:cubicBezTo>
                    <a:pt x="324" y="21748"/>
                    <a:pt x="1768" y="29175"/>
                    <a:pt x="9518" y="32489"/>
                  </a:cubicBezTo>
                  <a:cubicBezTo>
                    <a:pt x="12617" y="33818"/>
                    <a:pt x="15238" y="34492"/>
                    <a:pt x="17697" y="34492"/>
                  </a:cubicBezTo>
                  <a:cubicBezTo>
                    <a:pt x="21402" y="34492"/>
                    <a:pt x="24743" y="32963"/>
                    <a:pt x="28808" y="29837"/>
                  </a:cubicBezTo>
                  <a:cubicBezTo>
                    <a:pt x="35572" y="24620"/>
                    <a:pt x="35028" y="17414"/>
                    <a:pt x="34025" y="12434"/>
                  </a:cubicBezTo>
                  <a:cubicBezTo>
                    <a:pt x="33022" y="7438"/>
                    <a:pt x="30473" y="3563"/>
                    <a:pt x="25375" y="1677"/>
                  </a:cubicBezTo>
                  <a:cubicBezTo>
                    <a:pt x="22850" y="743"/>
                    <a:pt x="20297" y="0"/>
                    <a:pt x="17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7"/>
            <p:cNvSpPr/>
            <p:nvPr/>
          </p:nvSpPr>
          <p:spPr>
            <a:xfrm>
              <a:off x="3317550" y="4643275"/>
              <a:ext cx="840425" cy="758100"/>
            </a:xfrm>
            <a:custGeom>
              <a:rect b="b" l="l" r="r" t="t"/>
              <a:pathLst>
                <a:path extrusionOk="0" h="30324" w="33617">
                  <a:moveTo>
                    <a:pt x="16063" y="1"/>
                  </a:moveTo>
                  <a:cubicBezTo>
                    <a:pt x="12339" y="1"/>
                    <a:pt x="9915" y="954"/>
                    <a:pt x="7241" y="2600"/>
                  </a:cubicBezTo>
                  <a:cubicBezTo>
                    <a:pt x="4351" y="4367"/>
                    <a:pt x="2210" y="7019"/>
                    <a:pt x="1173" y="9551"/>
                  </a:cubicBezTo>
                  <a:cubicBezTo>
                    <a:pt x="137" y="12066"/>
                    <a:pt x="1" y="17454"/>
                    <a:pt x="1105" y="20785"/>
                  </a:cubicBezTo>
                  <a:cubicBezTo>
                    <a:pt x="2210" y="24099"/>
                    <a:pt x="6119" y="27957"/>
                    <a:pt x="6119" y="27957"/>
                  </a:cubicBezTo>
                  <a:cubicBezTo>
                    <a:pt x="6942" y="29405"/>
                    <a:pt x="11267" y="30323"/>
                    <a:pt x="15645" y="30323"/>
                  </a:cubicBezTo>
                  <a:cubicBezTo>
                    <a:pt x="18408" y="30323"/>
                    <a:pt x="21191" y="29958"/>
                    <a:pt x="23131" y="29129"/>
                  </a:cubicBezTo>
                  <a:cubicBezTo>
                    <a:pt x="28145" y="26988"/>
                    <a:pt x="30065" y="22994"/>
                    <a:pt x="31850" y="19595"/>
                  </a:cubicBezTo>
                  <a:cubicBezTo>
                    <a:pt x="33617" y="16196"/>
                    <a:pt x="31917" y="12134"/>
                    <a:pt x="31323" y="9772"/>
                  </a:cubicBezTo>
                  <a:cubicBezTo>
                    <a:pt x="30745" y="7409"/>
                    <a:pt x="29045" y="3857"/>
                    <a:pt x="26598" y="2464"/>
                  </a:cubicBezTo>
                  <a:cubicBezTo>
                    <a:pt x="24151" y="1053"/>
                    <a:pt x="21126" y="170"/>
                    <a:pt x="16911" y="17"/>
                  </a:cubicBezTo>
                  <a:cubicBezTo>
                    <a:pt x="16621" y="6"/>
                    <a:pt x="16338" y="1"/>
                    <a:pt x="16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7"/>
            <p:cNvSpPr/>
            <p:nvPr/>
          </p:nvSpPr>
          <p:spPr>
            <a:xfrm>
              <a:off x="3302675" y="4672825"/>
              <a:ext cx="814950" cy="720550"/>
            </a:xfrm>
            <a:custGeom>
              <a:rect b="b" l="l" r="r" t="t"/>
              <a:pathLst>
                <a:path extrusionOk="0" h="28822" w="32598">
                  <a:moveTo>
                    <a:pt x="19125" y="0"/>
                  </a:moveTo>
                  <a:cubicBezTo>
                    <a:pt x="18687" y="0"/>
                    <a:pt x="18116" y="21"/>
                    <a:pt x="17285" y="41"/>
                  </a:cubicBezTo>
                  <a:cubicBezTo>
                    <a:pt x="13750" y="143"/>
                    <a:pt x="10810" y="636"/>
                    <a:pt x="7768" y="2505"/>
                  </a:cubicBezTo>
                  <a:cubicBezTo>
                    <a:pt x="4725" y="4375"/>
                    <a:pt x="2754" y="9864"/>
                    <a:pt x="2754" y="9864"/>
                  </a:cubicBezTo>
                  <a:cubicBezTo>
                    <a:pt x="1" y="14980"/>
                    <a:pt x="3536" y="23206"/>
                    <a:pt x="6884" y="25772"/>
                  </a:cubicBezTo>
                  <a:cubicBezTo>
                    <a:pt x="9142" y="27500"/>
                    <a:pt x="11447" y="28822"/>
                    <a:pt x="14842" y="28822"/>
                  </a:cubicBezTo>
                  <a:cubicBezTo>
                    <a:pt x="16455" y="28822"/>
                    <a:pt x="18314" y="28523"/>
                    <a:pt x="20531" y="27828"/>
                  </a:cubicBezTo>
                  <a:cubicBezTo>
                    <a:pt x="27397" y="25670"/>
                    <a:pt x="29470" y="21744"/>
                    <a:pt x="31034" y="18209"/>
                  </a:cubicBezTo>
                  <a:cubicBezTo>
                    <a:pt x="32597" y="14674"/>
                    <a:pt x="32020" y="10459"/>
                    <a:pt x="30830" y="7706"/>
                  </a:cubicBezTo>
                  <a:cubicBezTo>
                    <a:pt x="29657" y="4953"/>
                    <a:pt x="27499" y="2998"/>
                    <a:pt x="23573" y="1418"/>
                  </a:cubicBezTo>
                  <a:cubicBezTo>
                    <a:pt x="20570" y="222"/>
                    <a:pt x="20550" y="0"/>
                    <a:pt x="19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7"/>
            <p:cNvSpPr/>
            <p:nvPr/>
          </p:nvSpPr>
          <p:spPr>
            <a:xfrm>
              <a:off x="3404650" y="4741425"/>
              <a:ext cx="303400" cy="251650"/>
            </a:xfrm>
            <a:custGeom>
              <a:rect b="b" l="l" r="r" t="t"/>
              <a:pathLst>
                <a:path extrusionOk="0" h="10066" w="12136">
                  <a:moveTo>
                    <a:pt x="7357" y="0"/>
                  </a:moveTo>
                  <a:cubicBezTo>
                    <a:pt x="5622" y="0"/>
                    <a:pt x="1" y="5153"/>
                    <a:pt x="1" y="6628"/>
                  </a:cubicBezTo>
                  <a:cubicBezTo>
                    <a:pt x="1" y="8063"/>
                    <a:pt x="7668" y="10065"/>
                    <a:pt x="10312" y="10065"/>
                  </a:cubicBezTo>
                  <a:cubicBezTo>
                    <a:pt x="10704" y="10065"/>
                    <a:pt x="10986" y="10021"/>
                    <a:pt x="11115" y="9925"/>
                  </a:cubicBezTo>
                  <a:cubicBezTo>
                    <a:pt x="12135" y="9160"/>
                    <a:pt x="8651" y="1512"/>
                    <a:pt x="7767" y="186"/>
                  </a:cubicBezTo>
                  <a:cubicBezTo>
                    <a:pt x="7682" y="59"/>
                    <a:pt x="7542" y="0"/>
                    <a:pt x="7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7"/>
            <p:cNvSpPr/>
            <p:nvPr/>
          </p:nvSpPr>
          <p:spPr>
            <a:xfrm>
              <a:off x="3608400" y="4705275"/>
              <a:ext cx="179950" cy="269875"/>
            </a:xfrm>
            <a:custGeom>
              <a:rect b="b" l="l" r="r" t="t"/>
              <a:pathLst>
                <a:path extrusionOk="0" h="10795" w="7198">
                  <a:moveTo>
                    <a:pt x="5107" y="0"/>
                  </a:moveTo>
                  <a:cubicBezTo>
                    <a:pt x="3759" y="0"/>
                    <a:pt x="2025" y="508"/>
                    <a:pt x="1266" y="1004"/>
                  </a:cubicBezTo>
                  <a:cubicBezTo>
                    <a:pt x="1" y="1813"/>
                    <a:pt x="3558" y="10794"/>
                    <a:pt x="4525" y="10794"/>
                  </a:cubicBezTo>
                  <a:cubicBezTo>
                    <a:pt x="4532" y="10794"/>
                    <a:pt x="4539" y="10794"/>
                    <a:pt x="4546" y="10793"/>
                  </a:cubicBezTo>
                  <a:cubicBezTo>
                    <a:pt x="5498" y="10674"/>
                    <a:pt x="7197" y="2448"/>
                    <a:pt x="6891" y="868"/>
                  </a:cubicBezTo>
                  <a:cubicBezTo>
                    <a:pt x="6761" y="235"/>
                    <a:pt x="6023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7"/>
            <p:cNvSpPr/>
            <p:nvPr/>
          </p:nvSpPr>
          <p:spPr>
            <a:xfrm>
              <a:off x="3753900" y="4733200"/>
              <a:ext cx="216350" cy="248550"/>
            </a:xfrm>
            <a:custGeom>
              <a:rect b="b" l="l" r="r" t="t"/>
              <a:pathLst>
                <a:path extrusionOk="0" h="9942" w="8654">
                  <a:moveTo>
                    <a:pt x="2815" y="1"/>
                  </a:moveTo>
                  <a:cubicBezTo>
                    <a:pt x="2764" y="1"/>
                    <a:pt x="2715" y="2"/>
                    <a:pt x="2669" y="6"/>
                  </a:cubicBezTo>
                  <a:cubicBezTo>
                    <a:pt x="1003" y="141"/>
                    <a:pt x="256" y="9625"/>
                    <a:pt x="256" y="9625"/>
                  </a:cubicBezTo>
                  <a:cubicBezTo>
                    <a:pt x="256" y="9625"/>
                    <a:pt x="1" y="9829"/>
                    <a:pt x="324" y="9914"/>
                  </a:cubicBezTo>
                  <a:cubicBezTo>
                    <a:pt x="433" y="9934"/>
                    <a:pt x="543" y="9942"/>
                    <a:pt x="652" y="9942"/>
                  </a:cubicBezTo>
                  <a:cubicBezTo>
                    <a:pt x="730" y="9942"/>
                    <a:pt x="807" y="9938"/>
                    <a:pt x="884" y="9931"/>
                  </a:cubicBezTo>
                  <a:cubicBezTo>
                    <a:pt x="1972" y="9863"/>
                    <a:pt x="7648" y="4934"/>
                    <a:pt x="8158" y="3422"/>
                  </a:cubicBezTo>
                  <a:cubicBezTo>
                    <a:pt x="8654" y="1952"/>
                    <a:pt x="4560" y="1"/>
                    <a:pt x="28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7"/>
            <p:cNvSpPr/>
            <p:nvPr/>
          </p:nvSpPr>
          <p:spPr>
            <a:xfrm>
              <a:off x="3767925" y="4849550"/>
              <a:ext cx="305075" cy="178950"/>
            </a:xfrm>
            <a:custGeom>
              <a:rect b="b" l="l" r="r" t="t"/>
              <a:pathLst>
                <a:path extrusionOk="0" h="7158" w="12203">
                  <a:moveTo>
                    <a:pt x="8809" y="1"/>
                  </a:moveTo>
                  <a:cubicBezTo>
                    <a:pt x="6627" y="1"/>
                    <a:pt x="510" y="6160"/>
                    <a:pt x="510" y="6160"/>
                  </a:cubicBezTo>
                  <a:cubicBezTo>
                    <a:pt x="510" y="6160"/>
                    <a:pt x="0" y="6534"/>
                    <a:pt x="442" y="6993"/>
                  </a:cubicBezTo>
                  <a:cubicBezTo>
                    <a:pt x="556" y="7106"/>
                    <a:pt x="1217" y="7157"/>
                    <a:pt x="2161" y="7157"/>
                  </a:cubicBezTo>
                  <a:cubicBezTo>
                    <a:pt x="4899" y="7157"/>
                    <a:pt x="10010" y="6729"/>
                    <a:pt x="10945" y="6160"/>
                  </a:cubicBezTo>
                  <a:cubicBezTo>
                    <a:pt x="12203" y="5413"/>
                    <a:pt x="10809" y="1487"/>
                    <a:pt x="9297" y="161"/>
                  </a:cubicBezTo>
                  <a:cubicBezTo>
                    <a:pt x="9171" y="51"/>
                    <a:pt x="9006" y="1"/>
                    <a:pt x="8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7"/>
            <p:cNvSpPr/>
            <p:nvPr/>
          </p:nvSpPr>
          <p:spPr>
            <a:xfrm>
              <a:off x="3383825" y="4950450"/>
              <a:ext cx="287825" cy="167800"/>
            </a:xfrm>
            <a:custGeom>
              <a:rect b="b" l="l" r="r" t="t"/>
              <a:pathLst>
                <a:path extrusionOk="0" h="6712" w="11513">
                  <a:moveTo>
                    <a:pt x="1410" y="1"/>
                  </a:moveTo>
                  <a:cubicBezTo>
                    <a:pt x="1084" y="1"/>
                    <a:pt x="858" y="53"/>
                    <a:pt x="766" y="170"/>
                  </a:cubicBezTo>
                  <a:cubicBezTo>
                    <a:pt x="1" y="1122"/>
                    <a:pt x="188" y="6305"/>
                    <a:pt x="511" y="6679"/>
                  </a:cubicBezTo>
                  <a:cubicBezTo>
                    <a:pt x="529" y="6701"/>
                    <a:pt x="581" y="6712"/>
                    <a:pt x="662" y="6712"/>
                  </a:cubicBezTo>
                  <a:cubicBezTo>
                    <a:pt x="2012" y="6712"/>
                    <a:pt x="11512" y="3805"/>
                    <a:pt x="11320" y="3212"/>
                  </a:cubicBezTo>
                  <a:cubicBezTo>
                    <a:pt x="11156" y="2646"/>
                    <a:pt x="3737" y="1"/>
                    <a:pt x="1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7"/>
            <p:cNvSpPr/>
            <p:nvPr/>
          </p:nvSpPr>
          <p:spPr>
            <a:xfrm>
              <a:off x="3417300" y="5048075"/>
              <a:ext cx="276300" cy="287000"/>
            </a:xfrm>
            <a:custGeom>
              <a:rect b="b" l="l" r="r" t="t"/>
              <a:pathLst>
                <a:path extrusionOk="0" h="11480" w="11052">
                  <a:moveTo>
                    <a:pt x="10249" y="0"/>
                  </a:moveTo>
                  <a:cubicBezTo>
                    <a:pt x="8236" y="0"/>
                    <a:pt x="1" y="4701"/>
                    <a:pt x="259" y="5918"/>
                  </a:cubicBezTo>
                  <a:cubicBezTo>
                    <a:pt x="543" y="7254"/>
                    <a:pt x="6064" y="11480"/>
                    <a:pt x="8012" y="11480"/>
                  </a:cubicBezTo>
                  <a:cubicBezTo>
                    <a:pt x="8046" y="11480"/>
                    <a:pt x="8079" y="11478"/>
                    <a:pt x="8111" y="11476"/>
                  </a:cubicBezTo>
                  <a:cubicBezTo>
                    <a:pt x="9947" y="11340"/>
                    <a:pt x="11051" y="1550"/>
                    <a:pt x="10677" y="208"/>
                  </a:cubicBezTo>
                  <a:cubicBezTo>
                    <a:pt x="10636" y="65"/>
                    <a:pt x="10486" y="0"/>
                    <a:pt x="10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7"/>
            <p:cNvSpPr/>
            <p:nvPr/>
          </p:nvSpPr>
          <p:spPr>
            <a:xfrm>
              <a:off x="3661475" y="5066825"/>
              <a:ext cx="201650" cy="283050"/>
            </a:xfrm>
            <a:custGeom>
              <a:rect b="b" l="l" r="r" t="t"/>
              <a:pathLst>
                <a:path extrusionOk="0" h="11322" w="8066">
                  <a:moveTo>
                    <a:pt x="2338" y="1"/>
                  </a:moveTo>
                  <a:cubicBezTo>
                    <a:pt x="1380" y="1"/>
                    <a:pt x="180" y="10590"/>
                    <a:pt x="180" y="10590"/>
                  </a:cubicBezTo>
                  <a:cubicBezTo>
                    <a:pt x="0" y="11097"/>
                    <a:pt x="1080" y="11321"/>
                    <a:pt x="2430" y="11321"/>
                  </a:cubicBezTo>
                  <a:cubicBezTo>
                    <a:pt x="4018" y="11321"/>
                    <a:pt x="5980" y="11011"/>
                    <a:pt x="6706" y="10488"/>
                  </a:cubicBezTo>
                  <a:cubicBezTo>
                    <a:pt x="8065" y="9519"/>
                    <a:pt x="3375" y="563"/>
                    <a:pt x="2406" y="19"/>
                  </a:cubicBezTo>
                  <a:cubicBezTo>
                    <a:pt x="2384" y="6"/>
                    <a:pt x="2361" y="1"/>
                    <a:pt x="2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7"/>
            <p:cNvSpPr/>
            <p:nvPr/>
          </p:nvSpPr>
          <p:spPr>
            <a:xfrm>
              <a:off x="3755600" y="5053825"/>
              <a:ext cx="235450" cy="251075"/>
            </a:xfrm>
            <a:custGeom>
              <a:rect b="b" l="l" r="r" t="t"/>
              <a:pathLst>
                <a:path extrusionOk="0" h="10043" w="9418">
                  <a:moveTo>
                    <a:pt x="746" y="1"/>
                  </a:moveTo>
                  <a:cubicBezTo>
                    <a:pt x="720" y="1"/>
                    <a:pt x="698" y="4"/>
                    <a:pt x="680" y="12"/>
                  </a:cubicBezTo>
                  <a:cubicBezTo>
                    <a:pt x="1" y="318"/>
                    <a:pt x="4045" y="9682"/>
                    <a:pt x="4011" y="9852"/>
                  </a:cubicBezTo>
                  <a:cubicBezTo>
                    <a:pt x="3985" y="9984"/>
                    <a:pt x="4053" y="10042"/>
                    <a:pt x="4192" y="10042"/>
                  </a:cubicBezTo>
                  <a:cubicBezTo>
                    <a:pt x="5021" y="10042"/>
                    <a:pt x="8360" y="7938"/>
                    <a:pt x="8855" y="6657"/>
                  </a:cubicBezTo>
                  <a:cubicBezTo>
                    <a:pt x="9418" y="5183"/>
                    <a:pt x="17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7"/>
            <p:cNvSpPr/>
            <p:nvPr/>
          </p:nvSpPr>
          <p:spPr>
            <a:xfrm>
              <a:off x="3778550" y="5028425"/>
              <a:ext cx="282925" cy="139400"/>
            </a:xfrm>
            <a:custGeom>
              <a:rect b="b" l="l" r="r" t="t"/>
              <a:pathLst>
                <a:path extrusionOk="0" h="5576" w="11317">
                  <a:moveTo>
                    <a:pt x="9173" y="0"/>
                  </a:moveTo>
                  <a:cubicBezTo>
                    <a:pt x="6338" y="0"/>
                    <a:pt x="1559" y="573"/>
                    <a:pt x="918" y="739"/>
                  </a:cubicBezTo>
                  <a:cubicBezTo>
                    <a:pt x="0" y="977"/>
                    <a:pt x="8668" y="5532"/>
                    <a:pt x="8668" y="5532"/>
                  </a:cubicBezTo>
                  <a:cubicBezTo>
                    <a:pt x="8707" y="5561"/>
                    <a:pt x="8749" y="5575"/>
                    <a:pt x="8794" y="5575"/>
                  </a:cubicBezTo>
                  <a:cubicBezTo>
                    <a:pt x="9586" y="5575"/>
                    <a:pt x="11316" y="1315"/>
                    <a:pt x="11268" y="399"/>
                  </a:cubicBezTo>
                  <a:cubicBezTo>
                    <a:pt x="11258" y="107"/>
                    <a:pt x="10396" y="0"/>
                    <a:pt x="9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2" name="Google Shape;2262;p27"/>
          <p:cNvGrpSpPr/>
          <p:nvPr/>
        </p:nvGrpSpPr>
        <p:grpSpPr>
          <a:xfrm>
            <a:off x="1911293" y="-253203"/>
            <a:ext cx="1189290" cy="881281"/>
            <a:chOff x="4882375" y="2533975"/>
            <a:chExt cx="1025250" cy="759725"/>
          </a:xfrm>
        </p:grpSpPr>
        <p:sp>
          <p:nvSpPr>
            <p:cNvPr id="2263" name="Google Shape;2263;p27"/>
            <p:cNvSpPr/>
            <p:nvPr/>
          </p:nvSpPr>
          <p:spPr>
            <a:xfrm>
              <a:off x="4932100" y="2552500"/>
              <a:ext cx="916050" cy="647475"/>
            </a:xfrm>
            <a:custGeom>
              <a:rect b="b" l="l" r="r" t="t"/>
              <a:pathLst>
                <a:path extrusionOk="0" h="25899" w="36642">
                  <a:moveTo>
                    <a:pt x="32394" y="1"/>
                  </a:moveTo>
                  <a:cubicBezTo>
                    <a:pt x="32037" y="1"/>
                    <a:pt x="31592" y="59"/>
                    <a:pt x="30965" y="150"/>
                  </a:cubicBezTo>
                  <a:cubicBezTo>
                    <a:pt x="29096" y="405"/>
                    <a:pt x="27651" y="1153"/>
                    <a:pt x="26546" y="1442"/>
                  </a:cubicBezTo>
                  <a:cubicBezTo>
                    <a:pt x="25459" y="1714"/>
                    <a:pt x="24728" y="2139"/>
                    <a:pt x="23521" y="2870"/>
                  </a:cubicBezTo>
                  <a:cubicBezTo>
                    <a:pt x="22689" y="3397"/>
                    <a:pt x="21822" y="3889"/>
                    <a:pt x="20938" y="4331"/>
                  </a:cubicBezTo>
                  <a:cubicBezTo>
                    <a:pt x="19867" y="4858"/>
                    <a:pt x="18661" y="5742"/>
                    <a:pt x="17488" y="6405"/>
                  </a:cubicBezTo>
                  <a:cubicBezTo>
                    <a:pt x="16298" y="7067"/>
                    <a:pt x="16213" y="7611"/>
                    <a:pt x="15279" y="8410"/>
                  </a:cubicBezTo>
                  <a:cubicBezTo>
                    <a:pt x="14344" y="9209"/>
                    <a:pt x="14701" y="8886"/>
                    <a:pt x="13392" y="9804"/>
                  </a:cubicBezTo>
                  <a:cubicBezTo>
                    <a:pt x="12084" y="10704"/>
                    <a:pt x="12152" y="11112"/>
                    <a:pt x="10928" y="12251"/>
                  </a:cubicBezTo>
                  <a:cubicBezTo>
                    <a:pt x="9687" y="13390"/>
                    <a:pt x="8974" y="13560"/>
                    <a:pt x="7682" y="14562"/>
                  </a:cubicBezTo>
                  <a:cubicBezTo>
                    <a:pt x="6407" y="15548"/>
                    <a:pt x="5914" y="15956"/>
                    <a:pt x="5031" y="16891"/>
                  </a:cubicBezTo>
                  <a:cubicBezTo>
                    <a:pt x="4130" y="17842"/>
                    <a:pt x="4045" y="17859"/>
                    <a:pt x="3331" y="18692"/>
                  </a:cubicBezTo>
                  <a:cubicBezTo>
                    <a:pt x="2600" y="19525"/>
                    <a:pt x="1921" y="19627"/>
                    <a:pt x="1258" y="20511"/>
                  </a:cubicBezTo>
                  <a:cubicBezTo>
                    <a:pt x="612" y="21377"/>
                    <a:pt x="0" y="22924"/>
                    <a:pt x="51" y="23077"/>
                  </a:cubicBezTo>
                  <a:lnTo>
                    <a:pt x="1326" y="25898"/>
                  </a:lnTo>
                  <a:cubicBezTo>
                    <a:pt x="1326" y="25898"/>
                    <a:pt x="1367" y="25899"/>
                    <a:pt x="1445" y="25899"/>
                  </a:cubicBezTo>
                  <a:cubicBezTo>
                    <a:pt x="2137" y="25899"/>
                    <a:pt x="5734" y="25844"/>
                    <a:pt x="9262" y="24759"/>
                  </a:cubicBezTo>
                  <a:cubicBezTo>
                    <a:pt x="13205" y="23570"/>
                    <a:pt x="16451" y="21139"/>
                    <a:pt x="20819" y="18539"/>
                  </a:cubicBezTo>
                  <a:cubicBezTo>
                    <a:pt x="25187" y="15922"/>
                    <a:pt x="25459" y="14613"/>
                    <a:pt x="28416" y="12234"/>
                  </a:cubicBezTo>
                  <a:cubicBezTo>
                    <a:pt x="31373" y="9838"/>
                    <a:pt x="34500" y="6541"/>
                    <a:pt x="35571" y="4671"/>
                  </a:cubicBezTo>
                  <a:cubicBezTo>
                    <a:pt x="36642" y="2802"/>
                    <a:pt x="35333" y="1884"/>
                    <a:pt x="34211" y="898"/>
                  </a:cubicBezTo>
                  <a:cubicBezTo>
                    <a:pt x="33466" y="232"/>
                    <a:pt x="33103" y="1"/>
                    <a:pt x="32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7"/>
            <p:cNvSpPr/>
            <p:nvPr/>
          </p:nvSpPr>
          <p:spPr>
            <a:xfrm>
              <a:off x="4882375" y="2533975"/>
              <a:ext cx="1025250" cy="759725"/>
            </a:xfrm>
            <a:custGeom>
              <a:rect b="b" l="l" r="r" t="t"/>
              <a:pathLst>
                <a:path extrusionOk="0" h="30389" w="41010">
                  <a:moveTo>
                    <a:pt x="35468" y="1"/>
                  </a:moveTo>
                  <a:cubicBezTo>
                    <a:pt x="34512" y="1"/>
                    <a:pt x="33501" y="220"/>
                    <a:pt x="32546" y="484"/>
                  </a:cubicBezTo>
                  <a:cubicBezTo>
                    <a:pt x="33056" y="942"/>
                    <a:pt x="33532" y="1435"/>
                    <a:pt x="33991" y="1945"/>
                  </a:cubicBezTo>
                  <a:cubicBezTo>
                    <a:pt x="35232" y="3441"/>
                    <a:pt x="36625" y="5157"/>
                    <a:pt x="34977" y="5378"/>
                  </a:cubicBezTo>
                  <a:cubicBezTo>
                    <a:pt x="34903" y="5388"/>
                    <a:pt x="34828" y="5393"/>
                    <a:pt x="34751" y="5393"/>
                  </a:cubicBezTo>
                  <a:cubicBezTo>
                    <a:pt x="33091" y="5393"/>
                    <a:pt x="30724" y="3191"/>
                    <a:pt x="29164" y="2557"/>
                  </a:cubicBezTo>
                  <a:cubicBezTo>
                    <a:pt x="28773" y="2404"/>
                    <a:pt x="28315" y="2217"/>
                    <a:pt x="27822" y="2013"/>
                  </a:cubicBezTo>
                  <a:cubicBezTo>
                    <a:pt x="26955" y="2370"/>
                    <a:pt x="26054" y="2761"/>
                    <a:pt x="25170" y="3186"/>
                  </a:cubicBezTo>
                  <a:cubicBezTo>
                    <a:pt x="26870" y="4172"/>
                    <a:pt x="28790" y="4970"/>
                    <a:pt x="29810" y="6313"/>
                  </a:cubicBezTo>
                  <a:cubicBezTo>
                    <a:pt x="30881" y="7707"/>
                    <a:pt x="32104" y="10052"/>
                    <a:pt x="31085" y="10290"/>
                  </a:cubicBezTo>
                  <a:cubicBezTo>
                    <a:pt x="31027" y="10302"/>
                    <a:pt x="30966" y="10308"/>
                    <a:pt x="30902" y="10308"/>
                  </a:cubicBezTo>
                  <a:cubicBezTo>
                    <a:pt x="29839" y="10308"/>
                    <a:pt x="27831" y="8659"/>
                    <a:pt x="25748" y="7554"/>
                  </a:cubicBezTo>
                  <a:cubicBezTo>
                    <a:pt x="23590" y="6398"/>
                    <a:pt x="22621" y="5837"/>
                    <a:pt x="20871" y="5599"/>
                  </a:cubicBezTo>
                  <a:cubicBezTo>
                    <a:pt x="19919" y="6279"/>
                    <a:pt x="19001" y="7027"/>
                    <a:pt x="18134" y="7825"/>
                  </a:cubicBezTo>
                  <a:cubicBezTo>
                    <a:pt x="18389" y="7910"/>
                    <a:pt x="18678" y="8012"/>
                    <a:pt x="18967" y="8114"/>
                  </a:cubicBezTo>
                  <a:cubicBezTo>
                    <a:pt x="21941" y="9134"/>
                    <a:pt x="22553" y="10239"/>
                    <a:pt x="23743" y="11581"/>
                  </a:cubicBezTo>
                  <a:cubicBezTo>
                    <a:pt x="24950" y="12941"/>
                    <a:pt x="26564" y="15167"/>
                    <a:pt x="25663" y="16238"/>
                  </a:cubicBezTo>
                  <a:cubicBezTo>
                    <a:pt x="25499" y="16430"/>
                    <a:pt x="25288" y="16513"/>
                    <a:pt x="25037" y="16513"/>
                  </a:cubicBezTo>
                  <a:cubicBezTo>
                    <a:pt x="23906" y="16513"/>
                    <a:pt x="21961" y="14833"/>
                    <a:pt x="19834" y="13791"/>
                  </a:cubicBezTo>
                  <a:cubicBezTo>
                    <a:pt x="17217" y="12499"/>
                    <a:pt x="17999" y="13196"/>
                    <a:pt x="14973" y="12193"/>
                  </a:cubicBezTo>
                  <a:cubicBezTo>
                    <a:pt x="14498" y="12023"/>
                    <a:pt x="14090" y="11887"/>
                    <a:pt x="13733" y="11751"/>
                  </a:cubicBezTo>
                  <a:cubicBezTo>
                    <a:pt x="13206" y="12176"/>
                    <a:pt x="12679" y="12584"/>
                    <a:pt x="12084" y="13060"/>
                  </a:cubicBezTo>
                  <a:cubicBezTo>
                    <a:pt x="11081" y="13876"/>
                    <a:pt x="9671" y="14827"/>
                    <a:pt x="8430" y="15779"/>
                  </a:cubicBezTo>
                  <a:cubicBezTo>
                    <a:pt x="8532" y="15782"/>
                    <a:pt x="8635" y="15783"/>
                    <a:pt x="8740" y="15783"/>
                  </a:cubicBezTo>
                  <a:cubicBezTo>
                    <a:pt x="9296" y="15783"/>
                    <a:pt x="9897" y="15748"/>
                    <a:pt x="10502" y="15748"/>
                  </a:cubicBezTo>
                  <a:cubicBezTo>
                    <a:pt x="11065" y="15748"/>
                    <a:pt x="11632" y="15779"/>
                    <a:pt x="12169" y="15898"/>
                  </a:cubicBezTo>
                  <a:cubicBezTo>
                    <a:pt x="14481" y="16425"/>
                    <a:pt x="18202" y="17853"/>
                    <a:pt x="17200" y="19960"/>
                  </a:cubicBezTo>
                  <a:cubicBezTo>
                    <a:pt x="16897" y="20592"/>
                    <a:pt x="16555" y="20823"/>
                    <a:pt x="16140" y="20823"/>
                  </a:cubicBezTo>
                  <a:cubicBezTo>
                    <a:pt x="15182" y="20823"/>
                    <a:pt x="13834" y="19592"/>
                    <a:pt x="11676" y="19212"/>
                  </a:cubicBezTo>
                  <a:cubicBezTo>
                    <a:pt x="8566" y="18651"/>
                    <a:pt x="8906" y="18838"/>
                    <a:pt x="7207" y="18702"/>
                  </a:cubicBezTo>
                  <a:cubicBezTo>
                    <a:pt x="6697" y="18634"/>
                    <a:pt x="6187" y="18515"/>
                    <a:pt x="5677" y="18345"/>
                  </a:cubicBezTo>
                  <a:cubicBezTo>
                    <a:pt x="5116" y="18872"/>
                    <a:pt x="4453" y="19484"/>
                    <a:pt x="3808" y="20147"/>
                  </a:cubicBezTo>
                  <a:cubicBezTo>
                    <a:pt x="4521" y="20504"/>
                    <a:pt x="5354" y="20878"/>
                    <a:pt x="5932" y="21303"/>
                  </a:cubicBezTo>
                  <a:cubicBezTo>
                    <a:pt x="7411" y="22441"/>
                    <a:pt x="9909" y="22883"/>
                    <a:pt x="10045" y="24702"/>
                  </a:cubicBezTo>
                  <a:cubicBezTo>
                    <a:pt x="10089" y="25382"/>
                    <a:pt x="9755" y="25623"/>
                    <a:pt x="9241" y="25623"/>
                  </a:cubicBezTo>
                  <a:cubicBezTo>
                    <a:pt x="8368" y="25623"/>
                    <a:pt x="6975" y="24926"/>
                    <a:pt x="6034" y="24498"/>
                  </a:cubicBezTo>
                  <a:cubicBezTo>
                    <a:pt x="4538" y="23801"/>
                    <a:pt x="4266" y="23614"/>
                    <a:pt x="3162" y="22373"/>
                  </a:cubicBezTo>
                  <a:cubicBezTo>
                    <a:pt x="2941" y="22101"/>
                    <a:pt x="2737" y="21829"/>
                    <a:pt x="2550" y="21524"/>
                  </a:cubicBezTo>
                  <a:cubicBezTo>
                    <a:pt x="2227" y="21914"/>
                    <a:pt x="1938" y="22322"/>
                    <a:pt x="1666" y="22747"/>
                  </a:cubicBezTo>
                  <a:cubicBezTo>
                    <a:pt x="1411" y="23138"/>
                    <a:pt x="1207" y="23563"/>
                    <a:pt x="1020" y="24022"/>
                  </a:cubicBezTo>
                  <a:cubicBezTo>
                    <a:pt x="1" y="26758"/>
                    <a:pt x="1972" y="29460"/>
                    <a:pt x="1972" y="29460"/>
                  </a:cubicBezTo>
                  <a:cubicBezTo>
                    <a:pt x="2376" y="30112"/>
                    <a:pt x="2869" y="30389"/>
                    <a:pt x="3622" y="30389"/>
                  </a:cubicBezTo>
                  <a:cubicBezTo>
                    <a:pt x="4676" y="30389"/>
                    <a:pt x="6241" y="29848"/>
                    <a:pt x="8787" y="29035"/>
                  </a:cubicBezTo>
                  <a:cubicBezTo>
                    <a:pt x="13155" y="27642"/>
                    <a:pt x="17047" y="24872"/>
                    <a:pt x="21873" y="22390"/>
                  </a:cubicBezTo>
                  <a:cubicBezTo>
                    <a:pt x="26700" y="19926"/>
                    <a:pt x="28060" y="17071"/>
                    <a:pt x="31561" y="14216"/>
                  </a:cubicBezTo>
                  <a:cubicBezTo>
                    <a:pt x="35045" y="11360"/>
                    <a:pt x="34892" y="11055"/>
                    <a:pt x="37951" y="8182"/>
                  </a:cubicBezTo>
                  <a:cubicBezTo>
                    <a:pt x="41010" y="5327"/>
                    <a:pt x="40296" y="2897"/>
                    <a:pt x="38206" y="959"/>
                  </a:cubicBezTo>
                  <a:cubicBezTo>
                    <a:pt x="37443" y="250"/>
                    <a:pt x="36486" y="1"/>
                    <a:pt x="3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5" name="Google Shape;2265;p27"/>
          <p:cNvGrpSpPr/>
          <p:nvPr/>
        </p:nvGrpSpPr>
        <p:grpSpPr>
          <a:xfrm>
            <a:off x="4185039" y="-230085"/>
            <a:ext cx="807326" cy="835044"/>
            <a:chOff x="4791650" y="538625"/>
            <a:chExt cx="731075" cy="756175"/>
          </a:xfrm>
        </p:grpSpPr>
        <p:sp>
          <p:nvSpPr>
            <p:cNvPr id="2266" name="Google Shape;2266;p27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7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7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7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7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7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2272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p28"/>
          <p:cNvSpPr txBox="1"/>
          <p:nvPr>
            <p:ph type="ctrTitle"/>
          </p:nvPr>
        </p:nvSpPr>
        <p:spPr>
          <a:xfrm>
            <a:off x="1072209" y="760488"/>
            <a:ext cx="5785800" cy="244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74" name="Google Shape;2274;p28"/>
          <p:cNvSpPr txBox="1"/>
          <p:nvPr>
            <p:ph idx="1" type="subTitle"/>
          </p:nvPr>
        </p:nvSpPr>
        <p:spPr>
          <a:xfrm>
            <a:off x="1072209" y="3636348"/>
            <a:ext cx="5785800" cy="8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00"/>
            </a:lvl1pPr>
            <a:lvl2pPr lvl="1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Oswald Light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swald Light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275" name="Google Shape;2275;p28"/>
          <p:cNvSpPr txBox="1"/>
          <p:nvPr>
            <p:ph idx="10" type="dt"/>
          </p:nvPr>
        </p:nvSpPr>
        <p:spPr>
          <a:xfrm rot="5400000">
            <a:off x="7853323" y="3668425"/>
            <a:ext cx="2004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76" name="Google Shape;2276;p28"/>
          <p:cNvSpPr txBox="1"/>
          <p:nvPr>
            <p:ph idx="11" type="ftr"/>
          </p:nvPr>
        </p:nvSpPr>
        <p:spPr>
          <a:xfrm rot="5400000">
            <a:off x="7854673" y="1207457"/>
            <a:ext cx="20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77" name="Google Shape;2277;p28"/>
          <p:cNvSpPr txBox="1"/>
          <p:nvPr>
            <p:ph idx="12" type="sldNum"/>
          </p:nvPr>
        </p:nvSpPr>
        <p:spPr>
          <a:xfrm>
            <a:off x="8619681" y="2414890"/>
            <a:ext cx="4722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78" name="Google Shape;2278;p28"/>
          <p:cNvCxnSpPr/>
          <p:nvPr/>
        </p:nvCxnSpPr>
        <p:spPr>
          <a:xfrm>
            <a:off x="1143000" y="3428630"/>
            <a:ext cx="728400" cy="0"/>
          </a:xfrm>
          <a:prstGeom prst="straightConnector1">
            <a:avLst/>
          </a:prstGeom>
          <a:noFill/>
          <a:ln cap="flat" cmpd="sng" w="317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79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0" name="Google Shape;2280;p29"/>
          <p:cNvSpPr txBox="1"/>
          <p:nvPr>
            <p:ph type="title"/>
          </p:nvPr>
        </p:nvSpPr>
        <p:spPr>
          <a:xfrm>
            <a:off x="1072175" y="784084"/>
            <a:ext cx="69288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Oswald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81" name="Google Shape;2281;p29"/>
          <p:cNvSpPr txBox="1"/>
          <p:nvPr>
            <p:ph idx="1" type="body"/>
          </p:nvPr>
        </p:nvSpPr>
        <p:spPr>
          <a:xfrm>
            <a:off x="1072175" y="1714500"/>
            <a:ext cx="69288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swald Light"/>
              <a:buNone/>
              <a:defRPr>
                <a:solidFill>
                  <a:schemeClr val="lt1"/>
                </a:solidFill>
              </a:defRPr>
            </a:lvl2pPr>
            <a:lvl3pPr indent="-28575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swald Light"/>
              <a:buNone/>
              <a:defRPr>
                <a:solidFill>
                  <a:schemeClr val="lt1"/>
                </a:solidFill>
              </a:defRPr>
            </a:lvl4pPr>
            <a:lvl5pPr indent="-2794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82" name="Google Shape;2282;p29"/>
          <p:cNvSpPr txBox="1"/>
          <p:nvPr>
            <p:ph idx="10" type="dt"/>
          </p:nvPr>
        </p:nvSpPr>
        <p:spPr>
          <a:xfrm rot="5400000">
            <a:off x="7853323" y="3668425"/>
            <a:ext cx="2004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83" name="Google Shape;2283;p29"/>
          <p:cNvSpPr txBox="1"/>
          <p:nvPr>
            <p:ph idx="11" type="ftr"/>
          </p:nvPr>
        </p:nvSpPr>
        <p:spPr>
          <a:xfrm rot="5400000">
            <a:off x="7854673" y="1207457"/>
            <a:ext cx="20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84" name="Google Shape;2284;p29"/>
          <p:cNvSpPr txBox="1"/>
          <p:nvPr>
            <p:ph idx="12" type="sldNum"/>
          </p:nvPr>
        </p:nvSpPr>
        <p:spPr>
          <a:xfrm>
            <a:off x="8619681" y="2414890"/>
            <a:ext cx="4722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OBJECT_1">
    <p:spTree>
      <p:nvGrpSpPr>
        <p:cNvPr id="2285" name="Shape 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6" name="Google Shape;2286;p30"/>
          <p:cNvSpPr txBox="1"/>
          <p:nvPr>
            <p:ph type="title"/>
          </p:nvPr>
        </p:nvSpPr>
        <p:spPr>
          <a:xfrm>
            <a:off x="1072175" y="784084"/>
            <a:ext cx="69288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87" name="Google Shape;2287;p30"/>
          <p:cNvSpPr txBox="1"/>
          <p:nvPr>
            <p:ph idx="1" type="body"/>
          </p:nvPr>
        </p:nvSpPr>
        <p:spPr>
          <a:xfrm>
            <a:off x="1072175" y="1714500"/>
            <a:ext cx="69288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swald Light"/>
              <a:buNone/>
              <a:defRPr>
                <a:solidFill>
                  <a:schemeClr val="dk1"/>
                </a:solidFill>
              </a:defRPr>
            </a:lvl2pPr>
            <a:lvl3pPr indent="-28575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swald Light"/>
              <a:buNone/>
              <a:defRPr>
                <a:solidFill>
                  <a:schemeClr val="dk1"/>
                </a:solidFill>
              </a:defRPr>
            </a:lvl4pPr>
            <a:lvl5pPr indent="-279400" lvl="4" marL="22860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88" name="Google Shape;2288;p30"/>
          <p:cNvSpPr txBox="1"/>
          <p:nvPr>
            <p:ph idx="10" type="dt"/>
          </p:nvPr>
        </p:nvSpPr>
        <p:spPr>
          <a:xfrm rot="5400000">
            <a:off x="7853323" y="3668425"/>
            <a:ext cx="2004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89" name="Google Shape;2289;p30"/>
          <p:cNvSpPr txBox="1"/>
          <p:nvPr>
            <p:ph idx="11" type="ftr"/>
          </p:nvPr>
        </p:nvSpPr>
        <p:spPr>
          <a:xfrm rot="5400000">
            <a:off x="7854673" y="1207457"/>
            <a:ext cx="2002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90" name="Google Shape;2290;p30"/>
          <p:cNvSpPr txBox="1"/>
          <p:nvPr>
            <p:ph idx="12" type="sldNum"/>
          </p:nvPr>
        </p:nvSpPr>
        <p:spPr>
          <a:xfrm>
            <a:off x="8619681" y="2414890"/>
            <a:ext cx="4722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"/>
          <p:cNvSpPr/>
          <p:nvPr/>
        </p:nvSpPr>
        <p:spPr>
          <a:xfrm>
            <a:off x="3091609" y="-11073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" name="Google Shape;181;p4"/>
          <p:cNvGrpSpPr/>
          <p:nvPr/>
        </p:nvGrpSpPr>
        <p:grpSpPr>
          <a:xfrm>
            <a:off x="4933309" y="4456503"/>
            <a:ext cx="1096900" cy="807278"/>
            <a:chOff x="3544875" y="238025"/>
            <a:chExt cx="1058375" cy="778925"/>
          </a:xfrm>
        </p:grpSpPr>
        <p:sp>
          <p:nvSpPr>
            <p:cNvPr id="182" name="Google Shape;182;p4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4"/>
          <p:cNvGrpSpPr/>
          <p:nvPr/>
        </p:nvGrpSpPr>
        <p:grpSpPr>
          <a:xfrm flipH="1">
            <a:off x="982217" y="4606445"/>
            <a:ext cx="731075" cy="756175"/>
            <a:chOff x="4791650" y="538625"/>
            <a:chExt cx="731075" cy="756175"/>
          </a:xfrm>
        </p:grpSpPr>
        <p:sp>
          <p:nvSpPr>
            <p:cNvPr id="194" name="Google Shape;194;p4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4"/>
          <p:cNvGrpSpPr/>
          <p:nvPr/>
        </p:nvGrpSpPr>
        <p:grpSpPr>
          <a:xfrm rot="5400000">
            <a:off x="8613310" y="2747046"/>
            <a:ext cx="799000" cy="726900"/>
            <a:chOff x="4688600" y="1410900"/>
            <a:chExt cx="799000" cy="726900"/>
          </a:xfrm>
        </p:grpSpPr>
        <p:sp>
          <p:nvSpPr>
            <p:cNvPr id="201" name="Google Shape;201;p4"/>
            <p:cNvSpPr/>
            <p:nvPr/>
          </p:nvSpPr>
          <p:spPr>
            <a:xfrm>
              <a:off x="5004175" y="1511625"/>
              <a:ext cx="483425" cy="626175"/>
            </a:xfrm>
            <a:custGeom>
              <a:rect b="b" l="l" r="r" t="t"/>
              <a:pathLst>
                <a:path extrusionOk="0" h="25047" w="19337">
                  <a:moveTo>
                    <a:pt x="4069" y="1"/>
                  </a:moveTo>
                  <a:cubicBezTo>
                    <a:pt x="1880" y="1"/>
                    <a:pt x="663" y="1564"/>
                    <a:pt x="360" y="3490"/>
                  </a:cubicBezTo>
                  <a:cubicBezTo>
                    <a:pt x="0" y="5682"/>
                    <a:pt x="4864" y="7823"/>
                    <a:pt x="4864" y="7823"/>
                  </a:cubicBezTo>
                  <a:cubicBezTo>
                    <a:pt x="4864" y="7823"/>
                    <a:pt x="7673" y="9673"/>
                    <a:pt x="8786" y="10855"/>
                  </a:cubicBezTo>
                  <a:cubicBezTo>
                    <a:pt x="9900" y="12053"/>
                    <a:pt x="11184" y="12053"/>
                    <a:pt x="12297" y="13544"/>
                  </a:cubicBezTo>
                  <a:cubicBezTo>
                    <a:pt x="13411" y="15034"/>
                    <a:pt x="14490" y="17140"/>
                    <a:pt x="15569" y="19230"/>
                  </a:cubicBezTo>
                  <a:cubicBezTo>
                    <a:pt x="16633" y="21275"/>
                    <a:pt x="15599" y="25046"/>
                    <a:pt x="16477" y="25046"/>
                  </a:cubicBezTo>
                  <a:cubicBezTo>
                    <a:pt x="16504" y="25046"/>
                    <a:pt x="16532" y="25043"/>
                    <a:pt x="16562" y="25036"/>
                  </a:cubicBezTo>
                  <a:cubicBezTo>
                    <a:pt x="17573" y="24796"/>
                    <a:pt x="18395" y="21765"/>
                    <a:pt x="18857" y="19298"/>
                  </a:cubicBezTo>
                  <a:cubicBezTo>
                    <a:pt x="19337" y="16832"/>
                    <a:pt x="18463" y="12841"/>
                    <a:pt x="17675" y="11060"/>
                  </a:cubicBezTo>
                  <a:cubicBezTo>
                    <a:pt x="16887" y="9279"/>
                    <a:pt x="15637" y="8354"/>
                    <a:pt x="13736" y="5871"/>
                  </a:cubicBezTo>
                  <a:cubicBezTo>
                    <a:pt x="11818" y="3387"/>
                    <a:pt x="7725" y="561"/>
                    <a:pt x="4967" y="82"/>
                  </a:cubicBezTo>
                  <a:cubicBezTo>
                    <a:pt x="4651" y="27"/>
                    <a:pt x="4352" y="1"/>
                    <a:pt x="4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4688600" y="1410900"/>
              <a:ext cx="414925" cy="234100"/>
            </a:xfrm>
            <a:custGeom>
              <a:rect b="b" l="l" r="r" t="t"/>
              <a:pathLst>
                <a:path extrusionOk="0" h="9364" w="16597">
                  <a:moveTo>
                    <a:pt x="189" y="0"/>
                  </a:moveTo>
                  <a:cubicBezTo>
                    <a:pt x="189" y="0"/>
                    <a:pt x="1" y="634"/>
                    <a:pt x="720" y="993"/>
                  </a:cubicBezTo>
                  <a:cubicBezTo>
                    <a:pt x="1456" y="1353"/>
                    <a:pt x="5327" y="1028"/>
                    <a:pt x="7177" y="2004"/>
                  </a:cubicBezTo>
                  <a:cubicBezTo>
                    <a:pt x="9009" y="2997"/>
                    <a:pt x="11476" y="5584"/>
                    <a:pt x="11698" y="5960"/>
                  </a:cubicBezTo>
                  <a:cubicBezTo>
                    <a:pt x="11921" y="6320"/>
                    <a:pt x="12041" y="8444"/>
                    <a:pt x="12349" y="9060"/>
                  </a:cubicBezTo>
                  <a:cubicBezTo>
                    <a:pt x="12465" y="9292"/>
                    <a:pt x="12636" y="9364"/>
                    <a:pt x="12804" y="9364"/>
                  </a:cubicBezTo>
                  <a:cubicBezTo>
                    <a:pt x="13085" y="9364"/>
                    <a:pt x="13360" y="9163"/>
                    <a:pt x="13360" y="9163"/>
                  </a:cubicBezTo>
                  <a:cubicBezTo>
                    <a:pt x="13206" y="7005"/>
                    <a:pt x="16597" y="4059"/>
                    <a:pt x="16597" y="4059"/>
                  </a:cubicBezTo>
                  <a:cubicBezTo>
                    <a:pt x="16597" y="4059"/>
                    <a:pt x="15842" y="3719"/>
                    <a:pt x="15000" y="3719"/>
                  </a:cubicBezTo>
                  <a:cubicBezTo>
                    <a:pt x="14860" y="3719"/>
                    <a:pt x="14718" y="3729"/>
                    <a:pt x="14576" y="3751"/>
                  </a:cubicBezTo>
                  <a:cubicBezTo>
                    <a:pt x="13582" y="3922"/>
                    <a:pt x="12058" y="5361"/>
                    <a:pt x="12058" y="5361"/>
                  </a:cubicBezTo>
                  <a:cubicBezTo>
                    <a:pt x="12058" y="5361"/>
                    <a:pt x="8461" y="2090"/>
                    <a:pt x="7211" y="1113"/>
                  </a:cubicBezTo>
                  <a:cubicBezTo>
                    <a:pt x="5944" y="120"/>
                    <a:pt x="189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" name="Google Shape;203;p4"/>
          <p:cNvGrpSpPr/>
          <p:nvPr/>
        </p:nvGrpSpPr>
        <p:grpSpPr>
          <a:xfrm>
            <a:off x="8108609" y="-123968"/>
            <a:ext cx="626025" cy="663475"/>
            <a:chOff x="2291250" y="337875"/>
            <a:chExt cx="626025" cy="663475"/>
          </a:xfrm>
        </p:grpSpPr>
        <p:sp>
          <p:nvSpPr>
            <p:cNvPr id="204" name="Google Shape;204;p4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4"/>
          <p:cNvGrpSpPr/>
          <p:nvPr/>
        </p:nvGrpSpPr>
        <p:grpSpPr>
          <a:xfrm>
            <a:off x="8298435" y="4343391"/>
            <a:ext cx="560950" cy="530359"/>
            <a:chOff x="2776800" y="970450"/>
            <a:chExt cx="431500" cy="408000"/>
          </a:xfrm>
        </p:grpSpPr>
        <p:sp>
          <p:nvSpPr>
            <p:cNvPr id="210" name="Google Shape;210;p4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4"/>
          <p:cNvGrpSpPr/>
          <p:nvPr/>
        </p:nvGrpSpPr>
        <p:grpSpPr>
          <a:xfrm>
            <a:off x="2971275" y="4606445"/>
            <a:ext cx="704050" cy="698775"/>
            <a:chOff x="4899375" y="1767350"/>
            <a:chExt cx="704050" cy="698775"/>
          </a:xfrm>
        </p:grpSpPr>
        <p:sp>
          <p:nvSpPr>
            <p:cNvPr id="221" name="Google Shape;221;p4"/>
            <p:cNvSpPr/>
            <p:nvPr/>
          </p:nvSpPr>
          <p:spPr>
            <a:xfrm>
              <a:off x="4899375" y="1767350"/>
              <a:ext cx="704050" cy="698775"/>
            </a:xfrm>
            <a:custGeom>
              <a:rect b="b" l="l" r="r" t="t"/>
              <a:pathLst>
                <a:path extrusionOk="0" h="27951" w="28162">
                  <a:moveTo>
                    <a:pt x="17758" y="1"/>
                  </a:moveTo>
                  <a:cubicBezTo>
                    <a:pt x="13940" y="1"/>
                    <a:pt x="3085" y="3423"/>
                    <a:pt x="1700" y="4432"/>
                  </a:cubicBezTo>
                  <a:cubicBezTo>
                    <a:pt x="408" y="5333"/>
                    <a:pt x="0" y="7049"/>
                    <a:pt x="765" y="8443"/>
                  </a:cubicBezTo>
                  <a:cubicBezTo>
                    <a:pt x="1377" y="9463"/>
                    <a:pt x="1904" y="10262"/>
                    <a:pt x="1904" y="10262"/>
                  </a:cubicBezTo>
                  <a:cubicBezTo>
                    <a:pt x="1904" y="10262"/>
                    <a:pt x="1190" y="10754"/>
                    <a:pt x="1462" y="12080"/>
                  </a:cubicBezTo>
                  <a:cubicBezTo>
                    <a:pt x="1734" y="13406"/>
                    <a:pt x="5065" y="25472"/>
                    <a:pt x="6867" y="27427"/>
                  </a:cubicBezTo>
                  <a:cubicBezTo>
                    <a:pt x="7210" y="27800"/>
                    <a:pt x="7793" y="27950"/>
                    <a:pt x="8509" y="27950"/>
                  </a:cubicBezTo>
                  <a:cubicBezTo>
                    <a:pt x="11514" y="27950"/>
                    <a:pt x="16877" y="25302"/>
                    <a:pt x="16877" y="25302"/>
                  </a:cubicBezTo>
                  <a:cubicBezTo>
                    <a:pt x="16877" y="25302"/>
                    <a:pt x="24524" y="23705"/>
                    <a:pt x="26343" y="21767"/>
                  </a:cubicBezTo>
                  <a:cubicBezTo>
                    <a:pt x="28161" y="19847"/>
                    <a:pt x="22570" y="6846"/>
                    <a:pt x="21856" y="5775"/>
                  </a:cubicBezTo>
                  <a:cubicBezTo>
                    <a:pt x="21142" y="4687"/>
                    <a:pt x="20463" y="4483"/>
                    <a:pt x="20463" y="4483"/>
                  </a:cubicBezTo>
                  <a:cubicBezTo>
                    <a:pt x="21465" y="3531"/>
                    <a:pt x="20803" y="1288"/>
                    <a:pt x="18848" y="183"/>
                  </a:cubicBezTo>
                  <a:cubicBezTo>
                    <a:pt x="18625" y="57"/>
                    <a:pt x="18250" y="1"/>
                    <a:pt x="17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4932100" y="1789375"/>
              <a:ext cx="610150" cy="649650"/>
            </a:xfrm>
            <a:custGeom>
              <a:rect b="b" l="l" r="r" t="t"/>
              <a:pathLst>
                <a:path extrusionOk="0" h="25986" w="24406">
                  <a:moveTo>
                    <a:pt x="16217" y="1"/>
                  </a:moveTo>
                  <a:cubicBezTo>
                    <a:pt x="14216" y="1"/>
                    <a:pt x="7572" y="2292"/>
                    <a:pt x="5269" y="2752"/>
                  </a:cubicBezTo>
                  <a:cubicBezTo>
                    <a:pt x="2719" y="3262"/>
                    <a:pt x="1071" y="3993"/>
                    <a:pt x="527" y="5506"/>
                  </a:cubicBezTo>
                  <a:cubicBezTo>
                    <a:pt x="0" y="7001"/>
                    <a:pt x="2277" y="8837"/>
                    <a:pt x="2277" y="8837"/>
                  </a:cubicBezTo>
                  <a:cubicBezTo>
                    <a:pt x="1819" y="9466"/>
                    <a:pt x="1445" y="10162"/>
                    <a:pt x="1173" y="10893"/>
                  </a:cubicBezTo>
                  <a:cubicBezTo>
                    <a:pt x="766" y="12062"/>
                    <a:pt x="4797" y="25985"/>
                    <a:pt x="6508" y="25985"/>
                  </a:cubicBezTo>
                  <a:cubicBezTo>
                    <a:pt x="6514" y="25985"/>
                    <a:pt x="6520" y="25985"/>
                    <a:pt x="6526" y="25985"/>
                  </a:cubicBezTo>
                  <a:cubicBezTo>
                    <a:pt x="8226" y="25883"/>
                    <a:pt x="13545" y="23470"/>
                    <a:pt x="15874" y="22450"/>
                  </a:cubicBezTo>
                  <a:cubicBezTo>
                    <a:pt x="18185" y="21447"/>
                    <a:pt x="22706" y="21311"/>
                    <a:pt x="23555" y="19884"/>
                  </a:cubicBezTo>
                  <a:cubicBezTo>
                    <a:pt x="24405" y="18439"/>
                    <a:pt x="20360" y="8446"/>
                    <a:pt x="19680" y="6593"/>
                  </a:cubicBezTo>
                  <a:cubicBezTo>
                    <a:pt x="19018" y="4741"/>
                    <a:pt x="17692" y="4095"/>
                    <a:pt x="17692" y="4095"/>
                  </a:cubicBezTo>
                  <a:cubicBezTo>
                    <a:pt x="18185" y="2650"/>
                    <a:pt x="17709" y="679"/>
                    <a:pt x="16689" y="84"/>
                  </a:cubicBezTo>
                  <a:cubicBezTo>
                    <a:pt x="16592" y="27"/>
                    <a:pt x="16431" y="1"/>
                    <a:pt x="16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4996600" y="1879625"/>
              <a:ext cx="63125" cy="33325"/>
            </a:xfrm>
            <a:custGeom>
              <a:rect b="b" l="l" r="r" t="t"/>
              <a:pathLst>
                <a:path extrusionOk="0" h="1333" w="2525">
                  <a:moveTo>
                    <a:pt x="1816" y="0"/>
                  </a:moveTo>
                  <a:cubicBezTo>
                    <a:pt x="1249" y="0"/>
                    <a:pt x="458" y="282"/>
                    <a:pt x="173" y="842"/>
                  </a:cubicBezTo>
                  <a:cubicBezTo>
                    <a:pt x="0" y="1194"/>
                    <a:pt x="215" y="1333"/>
                    <a:pt x="572" y="1333"/>
                  </a:cubicBezTo>
                  <a:cubicBezTo>
                    <a:pt x="1196" y="1333"/>
                    <a:pt x="2254" y="906"/>
                    <a:pt x="2417" y="451"/>
                  </a:cubicBezTo>
                  <a:cubicBezTo>
                    <a:pt x="2524" y="150"/>
                    <a:pt x="2230" y="0"/>
                    <a:pt x="1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4968875" y="1928175"/>
              <a:ext cx="40975" cy="25375"/>
            </a:xfrm>
            <a:custGeom>
              <a:rect b="b" l="l" r="r" t="t"/>
              <a:pathLst>
                <a:path extrusionOk="0" h="1015" w="1639">
                  <a:moveTo>
                    <a:pt x="761" y="0"/>
                  </a:moveTo>
                  <a:cubicBezTo>
                    <a:pt x="731" y="0"/>
                    <a:pt x="701" y="2"/>
                    <a:pt x="670" y="5"/>
                  </a:cubicBezTo>
                  <a:cubicBezTo>
                    <a:pt x="0" y="66"/>
                    <a:pt x="26" y="1014"/>
                    <a:pt x="627" y="1014"/>
                  </a:cubicBezTo>
                  <a:cubicBezTo>
                    <a:pt x="696" y="1014"/>
                    <a:pt x="773" y="1002"/>
                    <a:pt x="857" y="973"/>
                  </a:cubicBezTo>
                  <a:cubicBezTo>
                    <a:pt x="1639" y="713"/>
                    <a:pt x="1422" y="0"/>
                    <a:pt x="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4985825" y="1976475"/>
              <a:ext cx="61575" cy="56325"/>
            </a:xfrm>
            <a:custGeom>
              <a:rect b="b" l="l" r="r" t="t"/>
              <a:pathLst>
                <a:path extrusionOk="0" h="2253" w="2463">
                  <a:moveTo>
                    <a:pt x="899" y="1"/>
                  </a:moveTo>
                  <a:cubicBezTo>
                    <a:pt x="846" y="1"/>
                    <a:pt x="793" y="9"/>
                    <a:pt x="740" y="27"/>
                  </a:cubicBezTo>
                  <a:cubicBezTo>
                    <a:pt x="1" y="274"/>
                    <a:pt x="923" y="2252"/>
                    <a:pt x="1609" y="2252"/>
                  </a:cubicBezTo>
                  <a:cubicBezTo>
                    <a:pt x="1679" y="2252"/>
                    <a:pt x="1748" y="2231"/>
                    <a:pt x="1811" y="2185"/>
                  </a:cubicBezTo>
                  <a:cubicBezTo>
                    <a:pt x="2462" y="1709"/>
                    <a:pt x="1659" y="1"/>
                    <a:pt x="8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4976950" y="2041625"/>
              <a:ext cx="30800" cy="38425"/>
            </a:xfrm>
            <a:custGeom>
              <a:rect b="b" l="l" r="r" t="t"/>
              <a:pathLst>
                <a:path extrusionOk="0" h="1537" w="1232">
                  <a:moveTo>
                    <a:pt x="773" y="0"/>
                  </a:moveTo>
                  <a:cubicBezTo>
                    <a:pt x="430" y="0"/>
                    <a:pt x="0" y="1537"/>
                    <a:pt x="543" y="1537"/>
                  </a:cubicBezTo>
                  <a:cubicBezTo>
                    <a:pt x="557" y="1537"/>
                    <a:pt x="571" y="1536"/>
                    <a:pt x="585" y="1534"/>
                  </a:cubicBezTo>
                  <a:cubicBezTo>
                    <a:pt x="1231" y="1466"/>
                    <a:pt x="1180" y="259"/>
                    <a:pt x="840" y="21"/>
                  </a:cubicBezTo>
                  <a:cubicBezTo>
                    <a:pt x="819" y="7"/>
                    <a:pt x="796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4982325" y="2117775"/>
              <a:ext cx="39450" cy="36950"/>
            </a:xfrm>
            <a:custGeom>
              <a:rect b="b" l="l" r="r" t="t"/>
              <a:pathLst>
                <a:path extrusionOk="0" h="1478" w="1578">
                  <a:moveTo>
                    <a:pt x="415" y="0"/>
                  </a:moveTo>
                  <a:cubicBezTo>
                    <a:pt x="1" y="0"/>
                    <a:pt x="287" y="1477"/>
                    <a:pt x="813" y="1477"/>
                  </a:cubicBezTo>
                  <a:cubicBezTo>
                    <a:pt x="856" y="1477"/>
                    <a:pt x="902" y="1467"/>
                    <a:pt x="948" y="1445"/>
                  </a:cubicBezTo>
                  <a:cubicBezTo>
                    <a:pt x="1577" y="1139"/>
                    <a:pt x="880" y="34"/>
                    <a:pt x="421" y="0"/>
                  </a:cubicBezTo>
                  <a:cubicBezTo>
                    <a:pt x="419" y="0"/>
                    <a:pt x="417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5072100" y="2355175"/>
              <a:ext cx="60300" cy="27750"/>
            </a:xfrm>
            <a:custGeom>
              <a:rect b="b" l="l" r="r" t="t"/>
              <a:pathLst>
                <a:path extrusionOk="0" h="1110" w="2412">
                  <a:moveTo>
                    <a:pt x="620" y="1"/>
                  </a:moveTo>
                  <a:cubicBezTo>
                    <a:pt x="564" y="1"/>
                    <a:pt x="512" y="7"/>
                    <a:pt x="467" y="22"/>
                  </a:cubicBezTo>
                  <a:cubicBezTo>
                    <a:pt x="1" y="172"/>
                    <a:pt x="1094" y="1109"/>
                    <a:pt x="1716" y="1109"/>
                  </a:cubicBezTo>
                  <a:cubicBezTo>
                    <a:pt x="1796" y="1109"/>
                    <a:pt x="1869" y="1093"/>
                    <a:pt x="1929" y="1058"/>
                  </a:cubicBezTo>
                  <a:cubicBezTo>
                    <a:pt x="2411" y="779"/>
                    <a:pt x="1228" y="1"/>
                    <a:pt x="6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5077175" y="2395200"/>
              <a:ext cx="44900" cy="21775"/>
            </a:xfrm>
            <a:custGeom>
              <a:rect b="b" l="l" r="r" t="t"/>
              <a:pathLst>
                <a:path extrusionOk="0" h="871" w="1796">
                  <a:moveTo>
                    <a:pt x="445" y="1"/>
                  </a:moveTo>
                  <a:cubicBezTo>
                    <a:pt x="395" y="1"/>
                    <a:pt x="351" y="6"/>
                    <a:pt x="315" y="18"/>
                  </a:cubicBezTo>
                  <a:cubicBezTo>
                    <a:pt x="0" y="119"/>
                    <a:pt x="832" y="871"/>
                    <a:pt x="1295" y="871"/>
                  </a:cubicBezTo>
                  <a:cubicBezTo>
                    <a:pt x="1381" y="871"/>
                    <a:pt x="1454" y="845"/>
                    <a:pt x="1505" y="783"/>
                  </a:cubicBezTo>
                  <a:cubicBezTo>
                    <a:pt x="1795" y="447"/>
                    <a:pt x="890" y="1"/>
                    <a:pt x="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5150000" y="2379800"/>
              <a:ext cx="45450" cy="18450"/>
            </a:xfrm>
            <a:custGeom>
              <a:rect b="b" l="l" r="r" t="t"/>
              <a:pathLst>
                <a:path extrusionOk="0" h="738" w="1818">
                  <a:moveTo>
                    <a:pt x="1510" y="0"/>
                  </a:moveTo>
                  <a:cubicBezTo>
                    <a:pt x="1032" y="0"/>
                    <a:pt x="1" y="304"/>
                    <a:pt x="156" y="566"/>
                  </a:cubicBezTo>
                  <a:cubicBezTo>
                    <a:pt x="226" y="686"/>
                    <a:pt x="365" y="738"/>
                    <a:pt x="535" y="738"/>
                  </a:cubicBezTo>
                  <a:cubicBezTo>
                    <a:pt x="895" y="738"/>
                    <a:pt x="1396" y="504"/>
                    <a:pt x="1685" y="192"/>
                  </a:cubicBezTo>
                  <a:cubicBezTo>
                    <a:pt x="1817" y="55"/>
                    <a:pt x="1714" y="0"/>
                    <a:pt x="15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5255375" y="1814925"/>
              <a:ext cx="49900" cy="15575"/>
            </a:xfrm>
            <a:custGeom>
              <a:rect b="b" l="l" r="r" t="t"/>
              <a:pathLst>
                <a:path extrusionOk="0" h="623" w="1996">
                  <a:moveTo>
                    <a:pt x="1703" y="0"/>
                  </a:moveTo>
                  <a:cubicBezTo>
                    <a:pt x="1254" y="0"/>
                    <a:pt x="274" y="286"/>
                    <a:pt x="274" y="286"/>
                  </a:cubicBezTo>
                  <a:cubicBezTo>
                    <a:pt x="0" y="511"/>
                    <a:pt x="238" y="623"/>
                    <a:pt x="613" y="623"/>
                  </a:cubicBezTo>
                  <a:cubicBezTo>
                    <a:pt x="1029" y="623"/>
                    <a:pt x="1614" y="486"/>
                    <a:pt x="1855" y="218"/>
                  </a:cubicBezTo>
                  <a:cubicBezTo>
                    <a:pt x="1996" y="56"/>
                    <a:pt x="1901" y="0"/>
                    <a:pt x="17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5408675" y="2007200"/>
              <a:ext cx="28200" cy="46050"/>
            </a:xfrm>
            <a:custGeom>
              <a:rect b="b" l="l" r="r" t="t"/>
              <a:pathLst>
                <a:path extrusionOk="0" h="1842" w="1128">
                  <a:moveTo>
                    <a:pt x="244" y="0"/>
                  </a:moveTo>
                  <a:cubicBezTo>
                    <a:pt x="0" y="0"/>
                    <a:pt x="342" y="1841"/>
                    <a:pt x="706" y="1841"/>
                  </a:cubicBezTo>
                  <a:cubicBezTo>
                    <a:pt x="710" y="1841"/>
                    <a:pt x="715" y="1841"/>
                    <a:pt x="719" y="1840"/>
                  </a:cubicBezTo>
                  <a:cubicBezTo>
                    <a:pt x="1127" y="1806"/>
                    <a:pt x="651" y="260"/>
                    <a:pt x="295" y="22"/>
                  </a:cubicBezTo>
                  <a:cubicBezTo>
                    <a:pt x="275" y="7"/>
                    <a:pt x="258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5476900" y="2213775"/>
              <a:ext cx="22000" cy="38975"/>
            </a:xfrm>
            <a:custGeom>
              <a:rect b="b" l="l" r="r" t="t"/>
              <a:pathLst>
                <a:path extrusionOk="0" h="1559" w="880">
                  <a:moveTo>
                    <a:pt x="207" y="1"/>
                  </a:moveTo>
                  <a:cubicBezTo>
                    <a:pt x="0" y="1"/>
                    <a:pt x="350" y="1559"/>
                    <a:pt x="591" y="1559"/>
                  </a:cubicBezTo>
                  <a:cubicBezTo>
                    <a:pt x="603" y="1559"/>
                    <a:pt x="614" y="1555"/>
                    <a:pt x="625" y="1548"/>
                  </a:cubicBezTo>
                  <a:cubicBezTo>
                    <a:pt x="880" y="1378"/>
                    <a:pt x="540" y="222"/>
                    <a:pt x="251" y="18"/>
                  </a:cubicBezTo>
                  <a:cubicBezTo>
                    <a:pt x="234" y="6"/>
                    <a:pt x="220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5049250" y="2108550"/>
              <a:ext cx="59625" cy="70725"/>
            </a:xfrm>
            <a:custGeom>
              <a:rect b="b" l="l" r="r" t="t"/>
              <a:pathLst>
                <a:path extrusionOk="0" h="2829" w="2385">
                  <a:moveTo>
                    <a:pt x="645" y="1"/>
                  </a:moveTo>
                  <a:cubicBezTo>
                    <a:pt x="0" y="1"/>
                    <a:pt x="739" y="2829"/>
                    <a:pt x="1485" y="2829"/>
                  </a:cubicBezTo>
                  <a:cubicBezTo>
                    <a:pt x="1513" y="2829"/>
                    <a:pt x="1541" y="2825"/>
                    <a:pt x="1568" y="2817"/>
                  </a:cubicBezTo>
                  <a:cubicBezTo>
                    <a:pt x="2384" y="2579"/>
                    <a:pt x="1653" y="403"/>
                    <a:pt x="770" y="30"/>
                  </a:cubicBezTo>
                  <a:cubicBezTo>
                    <a:pt x="723" y="10"/>
                    <a:pt x="682" y="1"/>
                    <a:pt x="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5038575" y="2183150"/>
              <a:ext cx="33750" cy="34575"/>
            </a:xfrm>
            <a:custGeom>
              <a:rect b="b" l="l" r="r" t="t"/>
              <a:pathLst>
                <a:path extrusionOk="0" h="1383" w="1350">
                  <a:moveTo>
                    <a:pt x="245" y="1"/>
                  </a:moveTo>
                  <a:cubicBezTo>
                    <a:pt x="1" y="1"/>
                    <a:pt x="223" y="1383"/>
                    <a:pt x="703" y="1383"/>
                  </a:cubicBezTo>
                  <a:cubicBezTo>
                    <a:pt x="736" y="1383"/>
                    <a:pt x="770" y="1376"/>
                    <a:pt x="806" y="1362"/>
                  </a:cubicBezTo>
                  <a:cubicBezTo>
                    <a:pt x="1349" y="1124"/>
                    <a:pt x="568" y="88"/>
                    <a:pt x="262" y="3"/>
                  </a:cubicBezTo>
                  <a:cubicBezTo>
                    <a:pt x="256" y="1"/>
                    <a:pt x="250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5056275" y="2118500"/>
              <a:ext cx="46225" cy="50125"/>
            </a:xfrm>
            <a:custGeom>
              <a:rect b="b" l="l" r="r" t="t"/>
              <a:pathLst>
                <a:path extrusionOk="0" h="2005" w="1849">
                  <a:moveTo>
                    <a:pt x="479" y="0"/>
                  </a:moveTo>
                  <a:cubicBezTo>
                    <a:pt x="1" y="0"/>
                    <a:pt x="528" y="2005"/>
                    <a:pt x="1061" y="2005"/>
                  </a:cubicBezTo>
                  <a:cubicBezTo>
                    <a:pt x="1120" y="2005"/>
                    <a:pt x="1179" y="1980"/>
                    <a:pt x="1236" y="1926"/>
                  </a:cubicBezTo>
                  <a:cubicBezTo>
                    <a:pt x="1848" y="1348"/>
                    <a:pt x="1134" y="141"/>
                    <a:pt x="523" y="5"/>
                  </a:cubicBezTo>
                  <a:cubicBezTo>
                    <a:pt x="507" y="2"/>
                    <a:pt x="492" y="0"/>
                    <a:pt x="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" name="Google Shape;237;p4"/>
          <p:cNvGrpSpPr/>
          <p:nvPr/>
        </p:nvGrpSpPr>
        <p:grpSpPr>
          <a:xfrm>
            <a:off x="8718550" y="1372902"/>
            <a:ext cx="588475" cy="504700"/>
            <a:chOff x="1755275" y="2954425"/>
            <a:chExt cx="588475" cy="504700"/>
          </a:xfrm>
        </p:grpSpPr>
        <p:sp>
          <p:nvSpPr>
            <p:cNvPr id="238" name="Google Shape;238;p4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4"/>
          <p:cNvGrpSpPr/>
          <p:nvPr/>
        </p:nvGrpSpPr>
        <p:grpSpPr>
          <a:xfrm>
            <a:off x="-215261" y="1997224"/>
            <a:ext cx="704083" cy="443713"/>
            <a:chOff x="4878725" y="3290775"/>
            <a:chExt cx="647850" cy="408275"/>
          </a:xfrm>
        </p:grpSpPr>
        <p:sp>
          <p:nvSpPr>
            <p:cNvPr id="246" name="Google Shape;246;p4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4"/>
          <p:cNvGrpSpPr/>
          <p:nvPr/>
        </p:nvGrpSpPr>
        <p:grpSpPr>
          <a:xfrm>
            <a:off x="-215324" y="3373265"/>
            <a:ext cx="704067" cy="704691"/>
            <a:chOff x="1813400" y="1392650"/>
            <a:chExt cx="592200" cy="592725"/>
          </a:xfrm>
        </p:grpSpPr>
        <p:sp>
          <p:nvSpPr>
            <p:cNvPr id="258" name="Google Shape;258;p4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Google Shape;263;p4"/>
          <p:cNvGrpSpPr/>
          <p:nvPr/>
        </p:nvGrpSpPr>
        <p:grpSpPr>
          <a:xfrm>
            <a:off x="-89004" y="14108"/>
            <a:ext cx="1071239" cy="1050788"/>
            <a:chOff x="1931075" y="728875"/>
            <a:chExt cx="789650" cy="774575"/>
          </a:xfrm>
        </p:grpSpPr>
        <p:sp>
          <p:nvSpPr>
            <p:cNvPr id="264" name="Google Shape;264;p4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" name="Google Shape;266;p4"/>
          <p:cNvSpPr txBox="1"/>
          <p:nvPr>
            <p:ph idx="1" type="body"/>
          </p:nvPr>
        </p:nvSpPr>
        <p:spPr>
          <a:xfrm>
            <a:off x="720000" y="1355486"/>
            <a:ext cx="4377600" cy="30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/>
        </p:txBody>
      </p:sp>
      <p:sp>
        <p:nvSpPr>
          <p:cNvPr id="267" name="Google Shape;267;p4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>
  <p:cSld name="OBJECT_2"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93" name="Google Shape;2293;p31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94" name="Google Shape;2294;p3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95" name="Google Shape;2295;p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96" name="Google Shape;2296;p3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2"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AndLine" id="2298" name="Google Shape;2298;p32"/>
          <p:cNvSpPr/>
          <p:nvPr/>
        </p:nvSpPr>
        <p:spPr>
          <a:xfrm>
            <a:off x="628650" y="3552662"/>
            <a:ext cx="3182692" cy="20574"/>
          </a:xfrm>
          <a:custGeom>
            <a:rect b="b" l="l" r="r" t="t"/>
            <a:pathLst>
              <a:path extrusionOk="0" fill="none" h="27432" w="4243589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extrusionOk="0" h="27432" w="4243589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lt1"/>
          </a:solidFill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9" name="Google Shape;2299;p32"/>
          <p:cNvSpPr txBox="1"/>
          <p:nvPr>
            <p:ph type="ctrTitle"/>
          </p:nvPr>
        </p:nvSpPr>
        <p:spPr>
          <a:xfrm>
            <a:off x="630936" y="336042"/>
            <a:ext cx="7886700" cy="3051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00" name="Google Shape;2300;p32"/>
          <p:cNvSpPr txBox="1"/>
          <p:nvPr>
            <p:ph idx="1" type="subTitle"/>
          </p:nvPr>
        </p:nvSpPr>
        <p:spPr>
          <a:xfrm>
            <a:off x="630936" y="3737610"/>
            <a:ext cx="7886700" cy="8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/>
            </a:lvl1pPr>
            <a:lvl2pPr lvl="1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301" name="Google Shape;2301;p3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302" name="Google Shape;2302;p3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303" name="Google Shape;2303;p3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OBJECT_3">
    <p:spTree>
      <p:nvGrpSpPr>
        <p:cNvPr id="2304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Google Shape;2305;p3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06" name="Google Shape;2306;p33"/>
          <p:cNvSpPr txBox="1"/>
          <p:nvPr>
            <p:ph idx="1" type="body"/>
          </p:nvPr>
        </p:nvSpPr>
        <p:spPr>
          <a:xfrm>
            <a:off x="628650" y="1447038"/>
            <a:ext cx="7886700" cy="31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238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75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07" name="Google Shape;2307;p3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308" name="Google Shape;2308;p3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309" name="Google Shape;2309;p3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descr="Tag=AccentColor&#10;Flavor=Light&#10;Target=FillAndLine" id="2310" name="Google Shape;2310;p33"/>
          <p:cNvSpPr/>
          <p:nvPr/>
        </p:nvSpPr>
        <p:spPr>
          <a:xfrm>
            <a:off x="628649" y="1282446"/>
            <a:ext cx="7886700" cy="20574"/>
          </a:xfrm>
          <a:custGeom>
            <a:rect b="b" l="l" r="r" t="t"/>
            <a:pathLst>
              <a:path extrusionOk="0" fill="none" h="27432" w="1051560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extrusionOk="0" h="27432" w="1051560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dk1"/>
          </a:solidFill>
          <a:ln cap="rnd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"/>
          <p:cNvSpPr/>
          <p:nvPr/>
        </p:nvSpPr>
        <p:spPr>
          <a:xfrm flipH="1">
            <a:off x="-788550" y="-11073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5"/>
          <p:cNvGrpSpPr/>
          <p:nvPr/>
        </p:nvGrpSpPr>
        <p:grpSpPr>
          <a:xfrm>
            <a:off x="2425031" y="4652430"/>
            <a:ext cx="528499" cy="687594"/>
            <a:chOff x="3523950" y="4973225"/>
            <a:chExt cx="385175" cy="501125"/>
          </a:xfrm>
        </p:grpSpPr>
        <p:sp>
          <p:nvSpPr>
            <p:cNvPr id="271" name="Google Shape;271;p5"/>
            <p:cNvSpPr/>
            <p:nvPr/>
          </p:nvSpPr>
          <p:spPr>
            <a:xfrm>
              <a:off x="3523950" y="5103925"/>
              <a:ext cx="385175" cy="370425"/>
            </a:xfrm>
            <a:custGeom>
              <a:rect b="b" l="l" r="r" t="t"/>
              <a:pathLst>
                <a:path extrusionOk="0" h="14817" w="15407">
                  <a:moveTo>
                    <a:pt x="7165" y="1"/>
                  </a:moveTo>
                  <a:cubicBezTo>
                    <a:pt x="2060" y="1"/>
                    <a:pt x="0" y="6215"/>
                    <a:pt x="309" y="9472"/>
                  </a:cubicBezTo>
                  <a:cubicBezTo>
                    <a:pt x="618" y="12897"/>
                    <a:pt x="2399" y="13445"/>
                    <a:pt x="7314" y="14610"/>
                  </a:cubicBezTo>
                  <a:cubicBezTo>
                    <a:pt x="7905" y="14751"/>
                    <a:pt x="8465" y="14817"/>
                    <a:pt x="8992" y="14817"/>
                  </a:cubicBezTo>
                  <a:cubicBezTo>
                    <a:pt x="13264" y="14817"/>
                    <a:pt x="15407" y="10508"/>
                    <a:pt x="14782" y="7108"/>
                  </a:cubicBezTo>
                  <a:cubicBezTo>
                    <a:pt x="14165" y="3803"/>
                    <a:pt x="13686" y="737"/>
                    <a:pt x="7982" y="52"/>
                  </a:cubicBezTo>
                  <a:cubicBezTo>
                    <a:pt x="7702" y="17"/>
                    <a:pt x="7429" y="1"/>
                    <a:pt x="7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3588400" y="5151325"/>
              <a:ext cx="318375" cy="237700"/>
            </a:xfrm>
            <a:custGeom>
              <a:rect b="b" l="l" r="r" t="t"/>
              <a:pathLst>
                <a:path extrusionOk="0" h="9508" w="12735">
                  <a:moveTo>
                    <a:pt x="6055" y="0"/>
                  </a:moveTo>
                  <a:cubicBezTo>
                    <a:pt x="0" y="0"/>
                    <a:pt x="142" y="8445"/>
                    <a:pt x="6809" y="9442"/>
                  </a:cubicBezTo>
                  <a:cubicBezTo>
                    <a:pt x="7099" y="9487"/>
                    <a:pt x="7375" y="9508"/>
                    <a:pt x="7637" y="9508"/>
                  </a:cubicBezTo>
                  <a:cubicBezTo>
                    <a:pt x="12667" y="9508"/>
                    <a:pt x="12735" y="1771"/>
                    <a:pt x="8795" y="485"/>
                  </a:cubicBezTo>
                  <a:cubicBezTo>
                    <a:pt x="7773" y="149"/>
                    <a:pt x="6859" y="0"/>
                    <a:pt x="6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3702100" y="4973225"/>
              <a:ext cx="194275" cy="174150"/>
            </a:xfrm>
            <a:custGeom>
              <a:rect b="b" l="l" r="r" t="t"/>
              <a:pathLst>
                <a:path extrusionOk="0" h="6966" w="7771">
                  <a:moveTo>
                    <a:pt x="1204" y="1"/>
                  </a:moveTo>
                  <a:cubicBezTo>
                    <a:pt x="1083" y="1"/>
                    <a:pt x="885" y="1246"/>
                    <a:pt x="719" y="1512"/>
                  </a:cubicBezTo>
                  <a:cubicBezTo>
                    <a:pt x="548" y="1786"/>
                    <a:pt x="0" y="2762"/>
                    <a:pt x="308" y="3927"/>
                  </a:cubicBezTo>
                  <a:cubicBezTo>
                    <a:pt x="599" y="5074"/>
                    <a:pt x="1815" y="6068"/>
                    <a:pt x="1815" y="6068"/>
                  </a:cubicBezTo>
                  <a:cubicBezTo>
                    <a:pt x="1815" y="6068"/>
                    <a:pt x="3049" y="6616"/>
                    <a:pt x="3357" y="6753"/>
                  </a:cubicBezTo>
                  <a:cubicBezTo>
                    <a:pt x="3562" y="6844"/>
                    <a:pt x="4773" y="6966"/>
                    <a:pt x="5679" y="6966"/>
                  </a:cubicBezTo>
                  <a:cubicBezTo>
                    <a:pt x="6131" y="6966"/>
                    <a:pt x="6508" y="6935"/>
                    <a:pt x="6645" y="6855"/>
                  </a:cubicBezTo>
                  <a:cubicBezTo>
                    <a:pt x="7039" y="6598"/>
                    <a:pt x="7536" y="5794"/>
                    <a:pt x="7741" y="5519"/>
                  </a:cubicBezTo>
                  <a:cubicBezTo>
                    <a:pt x="7767" y="5490"/>
                    <a:pt x="7770" y="5477"/>
                    <a:pt x="7756" y="5477"/>
                  </a:cubicBezTo>
                  <a:cubicBezTo>
                    <a:pt x="7644" y="5477"/>
                    <a:pt x="6459" y="6258"/>
                    <a:pt x="6080" y="6273"/>
                  </a:cubicBezTo>
                  <a:cubicBezTo>
                    <a:pt x="5498" y="6256"/>
                    <a:pt x="4933" y="6205"/>
                    <a:pt x="4367" y="6136"/>
                  </a:cubicBezTo>
                  <a:cubicBezTo>
                    <a:pt x="4367" y="6136"/>
                    <a:pt x="6577" y="5434"/>
                    <a:pt x="6834" y="4937"/>
                  </a:cubicBezTo>
                  <a:cubicBezTo>
                    <a:pt x="7091" y="4440"/>
                    <a:pt x="6765" y="3019"/>
                    <a:pt x="6731" y="2813"/>
                  </a:cubicBezTo>
                  <a:cubicBezTo>
                    <a:pt x="6729" y="2805"/>
                    <a:pt x="6727" y="2801"/>
                    <a:pt x="6725" y="2801"/>
                  </a:cubicBezTo>
                  <a:cubicBezTo>
                    <a:pt x="6675" y="2801"/>
                    <a:pt x="6442" y="4656"/>
                    <a:pt x="6131" y="4869"/>
                  </a:cubicBezTo>
                  <a:cubicBezTo>
                    <a:pt x="5806" y="5091"/>
                    <a:pt x="3374" y="5468"/>
                    <a:pt x="3374" y="5468"/>
                  </a:cubicBezTo>
                  <a:cubicBezTo>
                    <a:pt x="3374" y="5468"/>
                    <a:pt x="4025" y="2676"/>
                    <a:pt x="4042" y="2471"/>
                  </a:cubicBezTo>
                  <a:cubicBezTo>
                    <a:pt x="4059" y="2282"/>
                    <a:pt x="3425" y="2008"/>
                    <a:pt x="3203" y="1974"/>
                  </a:cubicBezTo>
                  <a:cubicBezTo>
                    <a:pt x="3201" y="1974"/>
                    <a:pt x="3199" y="1974"/>
                    <a:pt x="3197" y="1974"/>
                  </a:cubicBezTo>
                  <a:cubicBezTo>
                    <a:pt x="2962" y="1974"/>
                    <a:pt x="2877" y="4237"/>
                    <a:pt x="2860" y="4509"/>
                  </a:cubicBezTo>
                  <a:cubicBezTo>
                    <a:pt x="2860" y="4783"/>
                    <a:pt x="2089" y="5211"/>
                    <a:pt x="2089" y="5365"/>
                  </a:cubicBezTo>
                  <a:cubicBezTo>
                    <a:pt x="2089" y="5371"/>
                    <a:pt x="2086" y="5374"/>
                    <a:pt x="2082" y="5374"/>
                  </a:cubicBezTo>
                  <a:cubicBezTo>
                    <a:pt x="1986" y="5374"/>
                    <a:pt x="943" y="3622"/>
                    <a:pt x="959" y="3293"/>
                  </a:cubicBezTo>
                  <a:cubicBezTo>
                    <a:pt x="976" y="2933"/>
                    <a:pt x="1661" y="1255"/>
                    <a:pt x="1730" y="741"/>
                  </a:cubicBezTo>
                  <a:cubicBezTo>
                    <a:pt x="1781" y="227"/>
                    <a:pt x="1319" y="107"/>
                    <a:pt x="1216" y="5"/>
                  </a:cubicBezTo>
                  <a:cubicBezTo>
                    <a:pt x="1212" y="2"/>
                    <a:pt x="1208" y="1"/>
                    <a:pt x="1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5"/>
          <p:cNvGrpSpPr/>
          <p:nvPr/>
        </p:nvGrpSpPr>
        <p:grpSpPr>
          <a:xfrm flipH="1">
            <a:off x="-395143" y="174414"/>
            <a:ext cx="1431722" cy="1018565"/>
            <a:chOff x="3517550" y="401175"/>
            <a:chExt cx="1027650" cy="731150"/>
          </a:xfrm>
        </p:grpSpPr>
        <p:sp>
          <p:nvSpPr>
            <p:cNvPr id="275" name="Google Shape;275;p5"/>
            <p:cNvSpPr/>
            <p:nvPr/>
          </p:nvSpPr>
          <p:spPr>
            <a:xfrm>
              <a:off x="3517550" y="719800"/>
              <a:ext cx="542100" cy="412525"/>
            </a:xfrm>
            <a:custGeom>
              <a:rect b="b" l="l" r="r" t="t"/>
              <a:pathLst>
                <a:path extrusionOk="0" h="16501" w="21684">
                  <a:moveTo>
                    <a:pt x="10020" y="3992"/>
                  </a:moveTo>
                  <a:cubicBezTo>
                    <a:pt x="10020" y="3992"/>
                    <a:pt x="11304" y="4146"/>
                    <a:pt x="10688" y="5105"/>
                  </a:cubicBezTo>
                  <a:cubicBezTo>
                    <a:pt x="10602" y="5242"/>
                    <a:pt x="5875" y="8633"/>
                    <a:pt x="5875" y="8633"/>
                  </a:cubicBezTo>
                  <a:cubicBezTo>
                    <a:pt x="5875" y="8633"/>
                    <a:pt x="5537" y="8810"/>
                    <a:pt x="5242" y="8810"/>
                  </a:cubicBezTo>
                  <a:cubicBezTo>
                    <a:pt x="4920" y="8810"/>
                    <a:pt x="4648" y="8600"/>
                    <a:pt x="4916" y="7725"/>
                  </a:cubicBezTo>
                  <a:lnTo>
                    <a:pt x="10020" y="3992"/>
                  </a:lnTo>
                  <a:close/>
                  <a:moveTo>
                    <a:pt x="12349" y="5482"/>
                  </a:moveTo>
                  <a:cubicBezTo>
                    <a:pt x="12349" y="5482"/>
                    <a:pt x="13633" y="5636"/>
                    <a:pt x="13017" y="6595"/>
                  </a:cubicBezTo>
                  <a:cubicBezTo>
                    <a:pt x="12931" y="6732"/>
                    <a:pt x="6320" y="11048"/>
                    <a:pt x="6320" y="11048"/>
                  </a:cubicBezTo>
                  <a:cubicBezTo>
                    <a:pt x="6320" y="11048"/>
                    <a:pt x="5983" y="11225"/>
                    <a:pt x="5685" y="11225"/>
                  </a:cubicBezTo>
                  <a:cubicBezTo>
                    <a:pt x="5361" y="11225"/>
                    <a:pt x="5085" y="11015"/>
                    <a:pt x="5344" y="10140"/>
                  </a:cubicBezTo>
                  <a:lnTo>
                    <a:pt x="12349" y="5482"/>
                  </a:lnTo>
                  <a:close/>
                  <a:moveTo>
                    <a:pt x="13017" y="7999"/>
                  </a:moveTo>
                  <a:cubicBezTo>
                    <a:pt x="13017" y="7999"/>
                    <a:pt x="14301" y="8153"/>
                    <a:pt x="13702" y="9113"/>
                  </a:cubicBezTo>
                  <a:lnTo>
                    <a:pt x="13685" y="9113"/>
                  </a:lnTo>
                  <a:cubicBezTo>
                    <a:pt x="13599" y="9232"/>
                    <a:pt x="8889" y="12641"/>
                    <a:pt x="8889" y="12641"/>
                  </a:cubicBezTo>
                  <a:cubicBezTo>
                    <a:pt x="8889" y="12641"/>
                    <a:pt x="8555" y="12816"/>
                    <a:pt x="8259" y="12816"/>
                  </a:cubicBezTo>
                  <a:cubicBezTo>
                    <a:pt x="7933" y="12816"/>
                    <a:pt x="7653" y="12604"/>
                    <a:pt x="7913" y="11716"/>
                  </a:cubicBezTo>
                  <a:lnTo>
                    <a:pt x="13017" y="7999"/>
                  </a:lnTo>
                  <a:close/>
                  <a:moveTo>
                    <a:pt x="20450" y="1"/>
                  </a:moveTo>
                  <a:lnTo>
                    <a:pt x="14592" y="4146"/>
                  </a:lnTo>
                  <a:cubicBezTo>
                    <a:pt x="14592" y="4146"/>
                    <a:pt x="10312" y="2873"/>
                    <a:pt x="8899" y="2873"/>
                  </a:cubicBezTo>
                  <a:cubicBezTo>
                    <a:pt x="8846" y="2873"/>
                    <a:pt x="8797" y="2875"/>
                    <a:pt x="8752" y="2878"/>
                  </a:cubicBezTo>
                  <a:cubicBezTo>
                    <a:pt x="7536" y="2998"/>
                    <a:pt x="1456" y="6663"/>
                    <a:pt x="737" y="7246"/>
                  </a:cubicBezTo>
                  <a:cubicBezTo>
                    <a:pt x="0" y="7811"/>
                    <a:pt x="5841" y="15775"/>
                    <a:pt x="6474" y="16443"/>
                  </a:cubicBezTo>
                  <a:cubicBezTo>
                    <a:pt x="6512" y="16482"/>
                    <a:pt x="6571" y="16500"/>
                    <a:pt x="6647" y="16500"/>
                  </a:cubicBezTo>
                  <a:cubicBezTo>
                    <a:pt x="7882" y="16500"/>
                    <a:pt x="13826" y="11695"/>
                    <a:pt x="14455" y="10808"/>
                  </a:cubicBezTo>
                  <a:cubicBezTo>
                    <a:pt x="15141" y="9866"/>
                    <a:pt x="16100" y="5841"/>
                    <a:pt x="16100" y="5841"/>
                  </a:cubicBezTo>
                  <a:lnTo>
                    <a:pt x="21683" y="1868"/>
                  </a:lnTo>
                  <a:lnTo>
                    <a:pt x="20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4006525" y="401175"/>
              <a:ext cx="538675" cy="392300"/>
            </a:xfrm>
            <a:custGeom>
              <a:rect b="b" l="l" r="r" t="t"/>
              <a:pathLst>
                <a:path extrusionOk="0" h="15692" w="21547">
                  <a:moveTo>
                    <a:pt x="17364" y="1421"/>
                  </a:moveTo>
                  <a:cubicBezTo>
                    <a:pt x="17712" y="1421"/>
                    <a:pt x="18083" y="1606"/>
                    <a:pt x="18378" y="2059"/>
                  </a:cubicBezTo>
                  <a:cubicBezTo>
                    <a:pt x="19008" y="3021"/>
                    <a:pt x="18220" y="3769"/>
                    <a:pt x="17435" y="3769"/>
                  </a:cubicBezTo>
                  <a:cubicBezTo>
                    <a:pt x="17046" y="3769"/>
                    <a:pt x="16658" y="3586"/>
                    <a:pt x="16442" y="3155"/>
                  </a:cubicBezTo>
                  <a:cubicBezTo>
                    <a:pt x="15987" y="2268"/>
                    <a:pt x="16621" y="1421"/>
                    <a:pt x="17364" y="1421"/>
                  </a:cubicBezTo>
                  <a:close/>
                  <a:moveTo>
                    <a:pt x="18664" y="1"/>
                  </a:moveTo>
                  <a:cubicBezTo>
                    <a:pt x="17066" y="1"/>
                    <a:pt x="0" y="12438"/>
                    <a:pt x="0" y="12438"/>
                  </a:cubicBezTo>
                  <a:lnTo>
                    <a:pt x="2038" y="15692"/>
                  </a:lnTo>
                  <a:cubicBezTo>
                    <a:pt x="2038" y="15692"/>
                    <a:pt x="17281" y="5844"/>
                    <a:pt x="19645" y="3600"/>
                  </a:cubicBezTo>
                  <a:cubicBezTo>
                    <a:pt x="21546" y="1785"/>
                    <a:pt x="20039" y="226"/>
                    <a:pt x="18703" y="3"/>
                  </a:cubicBezTo>
                  <a:cubicBezTo>
                    <a:pt x="18691" y="1"/>
                    <a:pt x="18678" y="1"/>
                    <a:pt x="186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5"/>
          <p:cNvGrpSpPr/>
          <p:nvPr/>
        </p:nvGrpSpPr>
        <p:grpSpPr>
          <a:xfrm>
            <a:off x="-228426" y="3298275"/>
            <a:ext cx="793487" cy="500055"/>
            <a:chOff x="4878725" y="3290775"/>
            <a:chExt cx="647850" cy="408275"/>
          </a:xfrm>
        </p:grpSpPr>
        <p:sp>
          <p:nvSpPr>
            <p:cNvPr id="278" name="Google Shape;278;p5"/>
            <p:cNvSpPr/>
            <p:nvPr/>
          </p:nvSpPr>
          <p:spPr>
            <a:xfrm>
              <a:off x="4878725" y="3290775"/>
              <a:ext cx="647850" cy="408275"/>
            </a:xfrm>
            <a:custGeom>
              <a:rect b="b" l="l" r="r" t="t"/>
              <a:pathLst>
                <a:path extrusionOk="0" h="16331" w="25914">
                  <a:moveTo>
                    <a:pt x="18653" y="1"/>
                  </a:moveTo>
                  <a:cubicBezTo>
                    <a:pt x="17041" y="1"/>
                    <a:pt x="15397" y="546"/>
                    <a:pt x="14130" y="747"/>
                  </a:cubicBezTo>
                  <a:cubicBezTo>
                    <a:pt x="13977" y="771"/>
                    <a:pt x="13821" y="782"/>
                    <a:pt x="13660" y="782"/>
                  </a:cubicBezTo>
                  <a:cubicBezTo>
                    <a:pt x="12348" y="782"/>
                    <a:pt x="10766" y="62"/>
                    <a:pt x="8886" y="62"/>
                  </a:cubicBezTo>
                  <a:cubicBezTo>
                    <a:pt x="7898" y="62"/>
                    <a:pt x="6827" y="260"/>
                    <a:pt x="5669" y="867"/>
                  </a:cubicBezTo>
                  <a:cubicBezTo>
                    <a:pt x="2038" y="2768"/>
                    <a:pt x="0" y="7580"/>
                    <a:pt x="4847" y="12890"/>
                  </a:cubicBezTo>
                  <a:cubicBezTo>
                    <a:pt x="6989" y="15252"/>
                    <a:pt x="9448" y="16331"/>
                    <a:pt x="11948" y="16331"/>
                  </a:cubicBezTo>
                  <a:cubicBezTo>
                    <a:pt x="15086" y="16331"/>
                    <a:pt x="18289" y="14632"/>
                    <a:pt x="21015" y="11639"/>
                  </a:cubicBezTo>
                  <a:cubicBezTo>
                    <a:pt x="25913" y="6262"/>
                    <a:pt x="23841" y="2511"/>
                    <a:pt x="21529" y="849"/>
                  </a:cubicBezTo>
                  <a:cubicBezTo>
                    <a:pt x="20648" y="212"/>
                    <a:pt x="19657" y="1"/>
                    <a:pt x="18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4891975" y="3330400"/>
              <a:ext cx="596475" cy="368650"/>
            </a:xfrm>
            <a:custGeom>
              <a:rect b="b" l="l" r="r" t="t"/>
              <a:pathLst>
                <a:path extrusionOk="0" h="14746" w="23859">
                  <a:moveTo>
                    <a:pt x="4009" y="1"/>
                  </a:moveTo>
                  <a:lnTo>
                    <a:pt x="4009" y="1"/>
                  </a:lnTo>
                  <a:cubicBezTo>
                    <a:pt x="1148" y="2245"/>
                    <a:pt x="1" y="6578"/>
                    <a:pt x="4317" y="11305"/>
                  </a:cubicBezTo>
                  <a:cubicBezTo>
                    <a:pt x="6459" y="13667"/>
                    <a:pt x="8918" y="14746"/>
                    <a:pt x="11418" y="14746"/>
                  </a:cubicBezTo>
                  <a:cubicBezTo>
                    <a:pt x="14556" y="14746"/>
                    <a:pt x="17759" y="13047"/>
                    <a:pt x="20485" y="10054"/>
                  </a:cubicBezTo>
                  <a:cubicBezTo>
                    <a:pt x="23465" y="6783"/>
                    <a:pt x="23859" y="4111"/>
                    <a:pt x="23191" y="2142"/>
                  </a:cubicBezTo>
                  <a:lnTo>
                    <a:pt x="23191" y="2142"/>
                  </a:lnTo>
                  <a:cubicBezTo>
                    <a:pt x="21314" y="6983"/>
                    <a:pt x="14769" y="10676"/>
                    <a:pt x="9614" y="10676"/>
                  </a:cubicBezTo>
                  <a:cubicBezTo>
                    <a:pt x="7621" y="10676"/>
                    <a:pt x="5836" y="10124"/>
                    <a:pt x="4608" y="8873"/>
                  </a:cubicBezTo>
                  <a:cubicBezTo>
                    <a:pt x="1286" y="5482"/>
                    <a:pt x="2690" y="1970"/>
                    <a:pt x="4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5360400" y="3525925"/>
              <a:ext cx="56125" cy="53700"/>
            </a:xfrm>
            <a:custGeom>
              <a:rect b="b" l="l" r="r" t="t"/>
              <a:pathLst>
                <a:path extrusionOk="0" h="2148" w="2245">
                  <a:moveTo>
                    <a:pt x="1658" y="1"/>
                  </a:moveTo>
                  <a:cubicBezTo>
                    <a:pt x="1445" y="1"/>
                    <a:pt x="1366" y="436"/>
                    <a:pt x="1097" y="692"/>
                  </a:cubicBezTo>
                  <a:cubicBezTo>
                    <a:pt x="737" y="1017"/>
                    <a:pt x="498" y="846"/>
                    <a:pt x="258" y="1377"/>
                  </a:cubicBezTo>
                  <a:cubicBezTo>
                    <a:pt x="1" y="1908"/>
                    <a:pt x="566" y="2148"/>
                    <a:pt x="566" y="2148"/>
                  </a:cubicBezTo>
                  <a:cubicBezTo>
                    <a:pt x="1457" y="2148"/>
                    <a:pt x="1114" y="1326"/>
                    <a:pt x="1508" y="1103"/>
                  </a:cubicBezTo>
                  <a:cubicBezTo>
                    <a:pt x="1885" y="880"/>
                    <a:pt x="2245" y="469"/>
                    <a:pt x="1868" y="110"/>
                  </a:cubicBezTo>
                  <a:cubicBezTo>
                    <a:pt x="1784" y="33"/>
                    <a:pt x="1716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4941750" y="3507325"/>
              <a:ext cx="37600" cy="28625"/>
            </a:xfrm>
            <a:custGeom>
              <a:rect b="b" l="l" r="r" t="t"/>
              <a:pathLst>
                <a:path extrusionOk="0" h="1145" w="1504">
                  <a:moveTo>
                    <a:pt x="362" y="1"/>
                  </a:moveTo>
                  <a:cubicBezTo>
                    <a:pt x="0" y="1"/>
                    <a:pt x="596" y="597"/>
                    <a:pt x="596" y="597"/>
                  </a:cubicBezTo>
                  <a:cubicBezTo>
                    <a:pt x="596" y="665"/>
                    <a:pt x="613" y="717"/>
                    <a:pt x="630" y="785"/>
                  </a:cubicBezTo>
                  <a:cubicBezTo>
                    <a:pt x="648" y="991"/>
                    <a:pt x="836" y="1145"/>
                    <a:pt x="1059" y="1145"/>
                  </a:cubicBezTo>
                  <a:cubicBezTo>
                    <a:pt x="1504" y="1145"/>
                    <a:pt x="1059" y="117"/>
                    <a:pt x="476" y="15"/>
                  </a:cubicBezTo>
                  <a:cubicBezTo>
                    <a:pt x="430" y="5"/>
                    <a:pt x="39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5146725" y="3681050"/>
              <a:ext cx="39500" cy="14650"/>
            </a:xfrm>
            <a:custGeom>
              <a:rect b="b" l="l" r="r" t="t"/>
              <a:pathLst>
                <a:path extrusionOk="0" h="586" w="1580">
                  <a:moveTo>
                    <a:pt x="715" y="1"/>
                  </a:moveTo>
                  <a:cubicBezTo>
                    <a:pt x="348" y="1"/>
                    <a:pt x="0" y="86"/>
                    <a:pt x="104" y="310"/>
                  </a:cubicBezTo>
                  <a:cubicBezTo>
                    <a:pt x="194" y="511"/>
                    <a:pt x="373" y="586"/>
                    <a:pt x="575" y="586"/>
                  </a:cubicBezTo>
                  <a:cubicBezTo>
                    <a:pt x="874" y="586"/>
                    <a:pt x="1222" y="422"/>
                    <a:pt x="1406" y="259"/>
                  </a:cubicBezTo>
                  <a:cubicBezTo>
                    <a:pt x="1580" y="113"/>
                    <a:pt x="1134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5395950" y="3367650"/>
              <a:ext cx="55250" cy="75825"/>
            </a:xfrm>
            <a:custGeom>
              <a:rect b="b" l="l" r="r" t="t"/>
              <a:pathLst>
                <a:path extrusionOk="0" fill="none" h="3033" w="2210">
                  <a:moveTo>
                    <a:pt x="703" y="2039"/>
                  </a:moveTo>
                  <a:cubicBezTo>
                    <a:pt x="703" y="2039"/>
                    <a:pt x="771" y="2125"/>
                    <a:pt x="1062" y="1525"/>
                  </a:cubicBezTo>
                  <a:cubicBezTo>
                    <a:pt x="1371" y="926"/>
                    <a:pt x="1576" y="1"/>
                    <a:pt x="1884" y="446"/>
                  </a:cubicBezTo>
                  <a:cubicBezTo>
                    <a:pt x="2210" y="909"/>
                    <a:pt x="1559" y="1474"/>
                    <a:pt x="1336" y="1799"/>
                  </a:cubicBezTo>
                  <a:cubicBezTo>
                    <a:pt x="1114" y="2142"/>
                    <a:pt x="908" y="3032"/>
                    <a:pt x="446" y="2656"/>
                  </a:cubicBezTo>
                  <a:cubicBezTo>
                    <a:pt x="0" y="2296"/>
                    <a:pt x="703" y="2039"/>
                    <a:pt x="703" y="203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4963075" y="3297750"/>
              <a:ext cx="169125" cy="96975"/>
            </a:xfrm>
            <a:custGeom>
              <a:rect b="b" l="l" r="r" t="t"/>
              <a:pathLst>
                <a:path extrusionOk="0" h="3879" w="6765">
                  <a:moveTo>
                    <a:pt x="6207" y="0"/>
                  </a:moveTo>
                  <a:cubicBezTo>
                    <a:pt x="6182" y="0"/>
                    <a:pt x="6157" y="2"/>
                    <a:pt x="6132" y="5"/>
                  </a:cubicBezTo>
                  <a:cubicBezTo>
                    <a:pt x="5764" y="20"/>
                    <a:pt x="5435" y="324"/>
                    <a:pt x="5068" y="324"/>
                  </a:cubicBezTo>
                  <a:cubicBezTo>
                    <a:pt x="5007" y="324"/>
                    <a:pt x="4945" y="316"/>
                    <a:pt x="4881" y="296"/>
                  </a:cubicBezTo>
                  <a:cubicBezTo>
                    <a:pt x="4727" y="228"/>
                    <a:pt x="4556" y="194"/>
                    <a:pt x="4385" y="176"/>
                  </a:cubicBezTo>
                  <a:cubicBezTo>
                    <a:pt x="4179" y="194"/>
                    <a:pt x="3974" y="262"/>
                    <a:pt x="3768" y="296"/>
                  </a:cubicBezTo>
                  <a:cubicBezTo>
                    <a:pt x="3340" y="331"/>
                    <a:pt x="2912" y="314"/>
                    <a:pt x="2501" y="451"/>
                  </a:cubicBezTo>
                  <a:cubicBezTo>
                    <a:pt x="1816" y="690"/>
                    <a:pt x="1541" y="1461"/>
                    <a:pt x="1130" y="2009"/>
                  </a:cubicBezTo>
                  <a:cubicBezTo>
                    <a:pt x="737" y="2540"/>
                    <a:pt x="0" y="3020"/>
                    <a:pt x="69" y="3807"/>
                  </a:cubicBezTo>
                  <a:cubicBezTo>
                    <a:pt x="69" y="3852"/>
                    <a:pt x="106" y="3878"/>
                    <a:pt x="142" y="3878"/>
                  </a:cubicBezTo>
                  <a:cubicBezTo>
                    <a:pt x="174" y="3878"/>
                    <a:pt x="206" y="3856"/>
                    <a:pt x="206" y="3807"/>
                  </a:cubicBezTo>
                  <a:cubicBezTo>
                    <a:pt x="188" y="3122"/>
                    <a:pt x="839" y="2643"/>
                    <a:pt x="1216" y="2163"/>
                  </a:cubicBezTo>
                  <a:cubicBezTo>
                    <a:pt x="1593" y="1667"/>
                    <a:pt x="1850" y="981"/>
                    <a:pt x="2449" y="673"/>
                  </a:cubicBezTo>
                  <a:cubicBezTo>
                    <a:pt x="2826" y="502"/>
                    <a:pt x="3237" y="502"/>
                    <a:pt x="3631" y="468"/>
                  </a:cubicBezTo>
                  <a:cubicBezTo>
                    <a:pt x="3910" y="444"/>
                    <a:pt x="4149" y="366"/>
                    <a:pt x="4397" y="366"/>
                  </a:cubicBezTo>
                  <a:cubicBezTo>
                    <a:pt x="4515" y="366"/>
                    <a:pt x="4635" y="384"/>
                    <a:pt x="4761" y="433"/>
                  </a:cubicBezTo>
                  <a:cubicBezTo>
                    <a:pt x="4879" y="477"/>
                    <a:pt x="5006" y="499"/>
                    <a:pt x="5134" y="499"/>
                  </a:cubicBezTo>
                  <a:cubicBezTo>
                    <a:pt x="5305" y="499"/>
                    <a:pt x="5478" y="460"/>
                    <a:pt x="5635" y="382"/>
                  </a:cubicBezTo>
                  <a:cubicBezTo>
                    <a:pt x="5783" y="327"/>
                    <a:pt x="5976" y="261"/>
                    <a:pt x="6154" y="261"/>
                  </a:cubicBezTo>
                  <a:cubicBezTo>
                    <a:pt x="6306" y="261"/>
                    <a:pt x="6448" y="309"/>
                    <a:pt x="6543" y="451"/>
                  </a:cubicBezTo>
                  <a:cubicBezTo>
                    <a:pt x="6566" y="486"/>
                    <a:pt x="6601" y="501"/>
                    <a:pt x="6635" y="501"/>
                  </a:cubicBezTo>
                  <a:cubicBezTo>
                    <a:pt x="6702" y="501"/>
                    <a:pt x="6765" y="444"/>
                    <a:pt x="6731" y="365"/>
                  </a:cubicBezTo>
                  <a:cubicBezTo>
                    <a:pt x="6653" y="147"/>
                    <a:pt x="6449" y="0"/>
                    <a:pt x="6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5149325" y="3418100"/>
              <a:ext cx="305075" cy="185650"/>
            </a:xfrm>
            <a:custGeom>
              <a:rect b="b" l="l" r="r" t="t"/>
              <a:pathLst>
                <a:path extrusionOk="0" h="7426" w="12203">
                  <a:moveTo>
                    <a:pt x="12123" y="0"/>
                  </a:moveTo>
                  <a:cubicBezTo>
                    <a:pt x="12107" y="0"/>
                    <a:pt x="12089" y="6"/>
                    <a:pt x="12075" y="21"/>
                  </a:cubicBezTo>
                  <a:lnTo>
                    <a:pt x="12058" y="21"/>
                  </a:lnTo>
                  <a:cubicBezTo>
                    <a:pt x="11647" y="792"/>
                    <a:pt x="11133" y="1528"/>
                    <a:pt x="10533" y="2196"/>
                  </a:cubicBezTo>
                  <a:cubicBezTo>
                    <a:pt x="10225" y="2522"/>
                    <a:pt x="9865" y="2796"/>
                    <a:pt x="9472" y="3001"/>
                  </a:cubicBezTo>
                  <a:cubicBezTo>
                    <a:pt x="9043" y="3172"/>
                    <a:pt x="8632" y="3395"/>
                    <a:pt x="8238" y="3635"/>
                  </a:cubicBezTo>
                  <a:cubicBezTo>
                    <a:pt x="7862" y="3909"/>
                    <a:pt x="7536" y="4251"/>
                    <a:pt x="7159" y="4525"/>
                  </a:cubicBezTo>
                  <a:cubicBezTo>
                    <a:pt x="6783" y="4817"/>
                    <a:pt x="6406" y="5074"/>
                    <a:pt x="6012" y="5296"/>
                  </a:cubicBezTo>
                  <a:cubicBezTo>
                    <a:pt x="5173" y="5759"/>
                    <a:pt x="4316" y="6170"/>
                    <a:pt x="3426" y="6512"/>
                  </a:cubicBezTo>
                  <a:cubicBezTo>
                    <a:pt x="2408" y="6910"/>
                    <a:pt x="1405" y="7307"/>
                    <a:pt x="321" y="7307"/>
                  </a:cubicBezTo>
                  <a:cubicBezTo>
                    <a:pt x="237" y="7307"/>
                    <a:pt x="153" y="7305"/>
                    <a:pt x="69" y="7300"/>
                  </a:cubicBezTo>
                  <a:cubicBezTo>
                    <a:pt x="0" y="7300"/>
                    <a:pt x="17" y="7386"/>
                    <a:pt x="69" y="7403"/>
                  </a:cubicBezTo>
                  <a:cubicBezTo>
                    <a:pt x="202" y="7418"/>
                    <a:pt x="335" y="7426"/>
                    <a:pt x="467" y="7426"/>
                  </a:cubicBezTo>
                  <a:cubicBezTo>
                    <a:pt x="1361" y="7426"/>
                    <a:pt x="2246" y="7099"/>
                    <a:pt x="3066" y="6786"/>
                  </a:cubicBezTo>
                  <a:cubicBezTo>
                    <a:pt x="3957" y="6444"/>
                    <a:pt x="4864" y="6135"/>
                    <a:pt x="5721" y="5707"/>
                  </a:cubicBezTo>
                  <a:cubicBezTo>
                    <a:pt x="6560" y="5279"/>
                    <a:pt x="7365" y="4731"/>
                    <a:pt x="8067" y="4097"/>
                  </a:cubicBezTo>
                  <a:cubicBezTo>
                    <a:pt x="8786" y="3481"/>
                    <a:pt x="9711" y="3172"/>
                    <a:pt x="10414" y="2522"/>
                  </a:cubicBezTo>
                  <a:cubicBezTo>
                    <a:pt x="11150" y="1837"/>
                    <a:pt x="11681" y="946"/>
                    <a:pt x="12178" y="90"/>
                  </a:cubicBezTo>
                  <a:cubicBezTo>
                    <a:pt x="12202" y="40"/>
                    <a:pt x="12165" y="0"/>
                    <a:pt x="12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5076400" y="3614900"/>
              <a:ext cx="30550" cy="13725"/>
            </a:xfrm>
            <a:custGeom>
              <a:rect b="b" l="l" r="r" t="t"/>
              <a:pathLst>
                <a:path extrusionOk="0" h="549" w="1222">
                  <a:moveTo>
                    <a:pt x="263" y="79"/>
                  </a:moveTo>
                  <a:lnTo>
                    <a:pt x="268" y="87"/>
                  </a:lnTo>
                  <a:lnTo>
                    <a:pt x="268" y="87"/>
                  </a:lnTo>
                  <a:cubicBezTo>
                    <a:pt x="261" y="83"/>
                    <a:pt x="257" y="79"/>
                    <a:pt x="263" y="79"/>
                  </a:cubicBezTo>
                  <a:close/>
                  <a:moveTo>
                    <a:pt x="485" y="165"/>
                  </a:moveTo>
                  <a:cubicBezTo>
                    <a:pt x="588" y="182"/>
                    <a:pt x="674" y="216"/>
                    <a:pt x="759" y="250"/>
                  </a:cubicBezTo>
                  <a:lnTo>
                    <a:pt x="895" y="313"/>
                  </a:lnTo>
                  <a:lnTo>
                    <a:pt x="895" y="313"/>
                  </a:lnTo>
                  <a:cubicBezTo>
                    <a:pt x="894" y="313"/>
                    <a:pt x="894" y="314"/>
                    <a:pt x="894" y="314"/>
                  </a:cubicBezTo>
                  <a:lnTo>
                    <a:pt x="894" y="314"/>
                  </a:lnTo>
                  <a:cubicBezTo>
                    <a:pt x="772" y="295"/>
                    <a:pt x="663" y="263"/>
                    <a:pt x="554" y="216"/>
                  </a:cubicBezTo>
                  <a:cubicBezTo>
                    <a:pt x="502" y="199"/>
                    <a:pt x="451" y="182"/>
                    <a:pt x="400" y="165"/>
                  </a:cubicBezTo>
                  <a:close/>
                  <a:moveTo>
                    <a:pt x="344" y="0"/>
                  </a:moveTo>
                  <a:cubicBezTo>
                    <a:pt x="254" y="0"/>
                    <a:pt x="163" y="21"/>
                    <a:pt x="134" y="107"/>
                  </a:cubicBezTo>
                  <a:lnTo>
                    <a:pt x="134" y="107"/>
                  </a:lnTo>
                  <a:cubicBezTo>
                    <a:pt x="1" y="289"/>
                    <a:pt x="300" y="405"/>
                    <a:pt x="434" y="456"/>
                  </a:cubicBezTo>
                  <a:cubicBezTo>
                    <a:pt x="588" y="507"/>
                    <a:pt x="759" y="541"/>
                    <a:pt x="913" y="541"/>
                  </a:cubicBezTo>
                  <a:cubicBezTo>
                    <a:pt x="921" y="541"/>
                    <a:pt x="929" y="541"/>
                    <a:pt x="936" y="539"/>
                  </a:cubicBezTo>
                  <a:lnTo>
                    <a:pt x="936" y="539"/>
                  </a:lnTo>
                  <a:cubicBezTo>
                    <a:pt x="962" y="545"/>
                    <a:pt x="989" y="548"/>
                    <a:pt x="1016" y="548"/>
                  </a:cubicBezTo>
                  <a:cubicBezTo>
                    <a:pt x="1039" y="548"/>
                    <a:pt x="1062" y="546"/>
                    <a:pt x="1085" y="541"/>
                  </a:cubicBezTo>
                  <a:cubicBezTo>
                    <a:pt x="1153" y="524"/>
                    <a:pt x="1205" y="456"/>
                    <a:pt x="1222" y="387"/>
                  </a:cubicBezTo>
                  <a:cubicBezTo>
                    <a:pt x="1222" y="319"/>
                    <a:pt x="1187" y="250"/>
                    <a:pt x="1119" y="216"/>
                  </a:cubicBezTo>
                  <a:cubicBezTo>
                    <a:pt x="1033" y="182"/>
                    <a:pt x="965" y="147"/>
                    <a:pt x="896" y="130"/>
                  </a:cubicBezTo>
                  <a:cubicBezTo>
                    <a:pt x="828" y="96"/>
                    <a:pt x="759" y="79"/>
                    <a:pt x="691" y="62"/>
                  </a:cubicBezTo>
                  <a:cubicBezTo>
                    <a:pt x="605" y="28"/>
                    <a:pt x="537" y="28"/>
                    <a:pt x="468" y="10"/>
                  </a:cubicBezTo>
                  <a:cubicBezTo>
                    <a:pt x="432" y="5"/>
                    <a:pt x="38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5351425" y="3470950"/>
              <a:ext cx="20575" cy="16450"/>
            </a:xfrm>
            <a:custGeom>
              <a:rect b="b" l="l" r="r" t="t"/>
              <a:pathLst>
                <a:path extrusionOk="0" h="658" w="823">
                  <a:moveTo>
                    <a:pt x="257" y="408"/>
                  </a:moveTo>
                  <a:cubicBezTo>
                    <a:pt x="266" y="416"/>
                    <a:pt x="266" y="420"/>
                    <a:pt x="264" y="420"/>
                  </a:cubicBezTo>
                  <a:cubicBezTo>
                    <a:pt x="261" y="420"/>
                    <a:pt x="257" y="416"/>
                    <a:pt x="257" y="408"/>
                  </a:cubicBezTo>
                  <a:close/>
                  <a:moveTo>
                    <a:pt x="262" y="422"/>
                  </a:moveTo>
                  <a:cubicBezTo>
                    <a:pt x="260" y="423"/>
                    <a:pt x="259" y="424"/>
                    <a:pt x="257" y="425"/>
                  </a:cubicBezTo>
                  <a:lnTo>
                    <a:pt x="264" y="425"/>
                  </a:lnTo>
                  <a:cubicBezTo>
                    <a:pt x="263" y="424"/>
                    <a:pt x="263" y="423"/>
                    <a:pt x="262" y="422"/>
                  </a:cubicBezTo>
                  <a:close/>
                  <a:moveTo>
                    <a:pt x="583" y="253"/>
                  </a:moveTo>
                  <a:cubicBezTo>
                    <a:pt x="583" y="253"/>
                    <a:pt x="583" y="271"/>
                    <a:pt x="583" y="288"/>
                  </a:cubicBezTo>
                  <a:cubicBezTo>
                    <a:pt x="583" y="305"/>
                    <a:pt x="583" y="322"/>
                    <a:pt x="583" y="322"/>
                  </a:cubicBezTo>
                  <a:cubicBezTo>
                    <a:pt x="583" y="326"/>
                    <a:pt x="583" y="331"/>
                    <a:pt x="583" y="339"/>
                  </a:cubicBezTo>
                  <a:cubicBezTo>
                    <a:pt x="583" y="339"/>
                    <a:pt x="583" y="339"/>
                    <a:pt x="583" y="356"/>
                  </a:cubicBezTo>
                  <a:lnTo>
                    <a:pt x="548" y="373"/>
                  </a:lnTo>
                  <a:cubicBezTo>
                    <a:pt x="531" y="390"/>
                    <a:pt x="497" y="408"/>
                    <a:pt x="480" y="425"/>
                  </a:cubicBezTo>
                  <a:lnTo>
                    <a:pt x="264" y="425"/>
                  </a:lnTo>
                  <a:cubicBezTo>
                    <a:pt x="265" y="427"/>
                    <a:pt x="265" y="430"/>
                    <a:pt x="264" y="430"/>
                  </a:cubicBezTo>
                  <a:cubicBezTo>
                    <a:pt x="263" y="430"/>
                    <a:pt x="261" y="428"/>
                    <a:pt x="257" y="425"/>
                  </a:cubicBezTo>
                  <a:cubicBezTo>
                    <a:pt x="257" y="421"/>
                    <a:pt x="258" y="420"/>
                    <a:pt x="259" y="420"/>
                  </a:cubicBezTo>
                  <a:cubicBezTo>
                    <a:pt x="260" y="420"/>
                    <a:pt x="261" y="421"/>
                    <a:pt x="262" y="422"/>
                  </a:cubicBezTo>
                  <a:lnTo>
                    <a:pt x="262" y="422"/>
                  </a:lnTo>
                  <a:cubicBezTo>
                    <a:pt x="281" y="410"/>
                    <a:pt x="287" y="386"/>
                    <a:pt x="285" y="362"/>
                  </a:cubicBezTo>
                  <a:lnTo>
                    <a:pt x="285" y="362"/>
                  </a:lnTo>
                  <a:cubicBezTo>
                    <a:pt x="291" y="348"/>
                    <a:pt x="294" y="335"/>
                    <a:pt x="295" y="322"/>
                  </a:cubicBezTo>
                  <a:lnTo>
                    <a:pt x="326" y="322"/>
                  </a:lnTo>
                  <a:lnTo>
                    <a:pt x="326" y="305"/>
                  </a:lnTo>
                  <a:cubicBezTo>
                    <a:pt x="326" y="305"/>
                    <a:pt x="326" y="288"/>
                    <a:pt x="326" y="288"/>
                  </a:cubicBezTo>
                  <a:lnTo>
                    <a:pt x="343" y="271"/>
                  </a:lnTo>
                  <a:lnTo>
                    <a:pt x="360" y="271"/>
                  </a:lnTo>
                  <a:lnTo>
                    <a:pt x="377" y="253"/>
                  </a:lnTo>
                  <a:close/>
                  <a:moveTo>
                    <a:pt x="463" y="1"/>
                  </a:moveTo>
                  <a:cubicBezTo>
                    <a:pt x="424" y="1"/>
                    <a:pt x="386" y="5"/>
                    <a:pt x="343" y="14"/>
                  </a:cubicBezTo>
                  <a:cubicBezTo>
                    <a:pt x="257" y="48"/>
                    <a:pt x="189" y="99"/>
                    <a:pt x="154" y="168"/>
                  </a:cubicBezTo>
                  <a:cubicBezTo>
                    <a:pt x="150" y="174"/>
                    <a:pt x="146" y="179"/>
                    <a:pt x="143" y="185"/>
                  </a:cubicBezTo>
                  <a:lnTo>
                    <a:pt x="143" y="185"/>
                  </a:lnTo>
                  <a:cubicBezTo>
                    <a:pt x="98" y="188"/>
                    <a:pt x="66" y="206"/>
                    <a:pt x="35" y="253"/>
                  </a:cubicBezTo>
                  <a:cubicBezTo>
                    <a:pt x="0" y="322"/>
                    <a:pt x="0" y="425"/>
                    <a:pt x="35" y="493"/>
                  </a:cubicBezTo>
                  <a:cubicBezTo>
                    <a:pt x="69" y="579"/>
                    <a:pt x="137" y="630"/>
                    <a:pt x="223" y="647"/>
                  </a:cubicBezTo>
                  <a:cubicBezTo>
                    <a:pt x="255" y="655"/>
                    <a:pt x="288" y="658"/>
                    <a:pt x="321" y="658"/>
                  </a:cubicBezTo>
                  <a:cubicBezTo>
                    <a:pt x="446" y="658"/>
                    <a:pt x="573" y="609"/>
                    <a:pt x="668" y="528"/>
                  </a:cubicBezTo>
                  <a:cubicBezTo>
                    <a:pt x="788" y="425"/>
                    <a:pt x="822" y="271"/>
                    <a:pt x="754" y="116"/>
                  </a:cubicBezTo>
                  <a:cubicBezTo>
                    <a:pt x="720" y="65"/>
                    <a:pt x="651" y="14"/>
                    <a:pt x="583" y="14"/>
                  </a:cubicBezTo>
                  <a:cubicBezTo>
                    <a:pt x="540" y="5"/>
                    <a:pt x="501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5250375" y="3358675"/>
              <a:ext cx="20150" cy="13900"/>
            </a:xfrm>
            <a:custGeom>
              <a:rect b="b" l="l" r="r" t="t"/>
              <a:pathLst>
                <a:path extrusionOk="0" h="556" w="806">
                  <a:moveTo>
                    <a:pt x="617" y="240"/>
                  </a:moveTo>
                  <a:lnTo>
                    <a:pt x="634" y="257"/>
                  </a:lnTo>
                  <a:lnTo>
                    <a:pt x="634" y="274"/>
                  </a:lnTo>
                  <a:lnTo>
                    <a:pt x="634" y="291"/>
                  </a:lnTo>
                  <a:cubicBezTo>
                    <a:pt x="634" y="291"/>
                    <a:pt x="634" y="309"/>
                    <a:pt x="617" y="309"/>
                  </a:cubicBezTo>
                  <a:cubicBezTo>
                    <a:pt x="600" y="326"/>
                    <a:pt x="600" y="326"/>
                    <a:pt x="583" y="343"/>
                  </a:cubicBezTo>
                  <a:lnTo>
                    <a:pt x="360" y="343"/>
                  </a:lnTo>
                  <a:lnTo>
                    <a:pt x="343" y="326"/>
                  </a:lnTo>
                  <a:lnTo>
                    <a:pt x="326" y="326"/>
                  </a:lnTo>
                  <a:cubicBezTo>
                    <a:pt x="317" y="317"/>
                    <a:pt x="309" y="309"/>
                    <a:pt x="303" y="301"/>
                  </a:cubicBezTo>
                  <a:lnTo>
                    <a:pt x="303" y="301"/>
                  </a:lnTo>
                  <a:cubicBezTo>
                    <a:pt x="329" y="282"/>
                    <a:pt x="357" y="270"/>
                    <a:pt x="394" y="257"/>
                  </a:cubicBezTo>
                  <a:lnTo>
                    <a:pt x="411" y="240"/>
                  </a:lnTo>
                  <a:close/>
                  <a:moveTo>
                    <a:pt x="531" y="0"/>
                  </a:moveTo>
                  <a:cubicBezTo>
                    <a:pt x="394" y="0"/>
                    <a:pt x="257" y="52"/>
                    <a:pt x="154" y="137"/>
                  </a:cubicBezTo>
                  <a:cubicBezTo>
                    <a:pt x="137" y="155"/>
                    <a:pt x="124" y="176"/>
                    <a:pt x="118" y="198"/>
                  </a:cubicBezTo>
                  <a:lnTo>
                    <a:pt x="118" y="198"/>
                  </a:lnTo>
                  <a:cubicBezTo>
                    <a:pt x="101" y="203"/>
                    <a:pt x="84" y="211"/>
                    <a:pt x="69" y="223"/>
                  </a:cubicBezTo>
                  <a:cubicBezTo>
                    <a:pt x="17" y="274"/>
                    <a:pt x="0" y="360"/>
                    <a:pt x="69" y="411"/>
                  </a:cubicBezTo>
                  <a:cubicBezTo>
                    <a:pt x="164" y="506"/>
                    <a:pt x="285" y="556"/>
                    <a:pt x="411" y="556"/>
                  </a:cubicBezTo>
                  <a:cubicBezTo>
                    <a:pt x="491" y="556"/>
                    <a:pt x="572" y="536"/>
                    <a:pt x="651" y="497"/>
                  </a:cubicBezTo>
                  <a:cubicBezTo>
                    <a:pt x="737" y="446"/>
                    <a:pt x="805" y="326"/>
                    <a:pt x="788" y="223"/>
                  </a:cubicBezTo>
                  <a:cubicBezTo>
                    <a:pt x="754" y="103"/>
                    <a:pt x="651" y="17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" name="Google Shape;289;p5"/>
          <p:cNvGrpSpPr/>
          <p:nvPr/>
        </p:nvGrpSpPr>
        <p:grpSpPr>
          <a:xfrm>
            <a:off x="8565224" y="2535636"/>
            <a:ext cx="895421" cy="926163"/>
            <a:chOff x="4791650" y="538625"/>
            <a:chExt cx="731075" cy="756175"/>
          </a:xfrm>
        </p:grpSpPr>
        <p:sp>
          <p:nvSpPr>
            <p:cNvPr id="290" name="Google Shape;290;p5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Google Shape;296;p5"/>
          <p:cNvGrpSpPr/>
          <p:nvPr/>
        </p:nvGrpSpPr>
        <p:grpSpPr>
          <a:xfrm>
            <a:off x="477466" y="4572853"/>
            <a:ext cx="793462" cy="846748"/>
            <a:chOff x="3862225" y="4682025"/>
            <a:chExt cx="310650" cy="331525"/>
          </a:xfrm>
        </p:grpSpPr>
        <p:sp>
          <p:nvSpPr>
            <p:cNvPr id="297" name="Google Shape;297;p5"/>
            <p:cNvSpPr/>
            <p:nvPr/>
          </p:nvSpPr>
          <p:spPr>
            <a:xfrm>
              <a:off x="3863075" y="4785075"/>
              <a:ext cx="309800" cy="228475"/>
            </a:xfrm>
            <a:custGeom>
              <a:rect b="b" l="l" r="r" t="t"/>
              <a:pathLst>
                <a:path extrusionOk="0" h="9139" w="12392">
                  <a:moveTo>
                    <a:pt x="2272" y="0"/>
                  </a:moveTo>
                  <a:cubicBezTo>
                    <a:pt x="1765" y="0"/>
                    <a:pt x="1277" y="238"/>
                    <a:pt x="806" y="611"/>
                  </a:cubicBezTo>
                  <a:cubicBezTo>
                    <a:pt x="1" y="1262"/>
                    <a:pt x="823" y="2358"/>
                    <a:pt x="1542" y="3591"/>
                  </a:cubicBezTo>
                  <a:cubicBezTo>
                    <a:pt x="2227" y="4739"/>
                    <a:pt x="3118" y="5766"/>
                    <a:pt x="4163" y="6589"/>
                  </a:cubicBezTo>
                  <a:cubicBezTo>
                    <a:pt x="5173" y="7411"/>
                    <a:pt x="6886" y="8318"/>
                    <a:pt x="8239" y="8884"/>
                  </a:cubicBezTo>
                  <a:cubicBezTo>
                    <a:pt x="8661" y="9067"/>
                    <a:pt x="9209" y="9139"/>
                    <a:pt x="9766" y="9139"/>
                  </a:cubicBezTo>
                  <a:cubicBezTo>
                    <a:pt x="10974" y="9139"/>
                    <a:pt x="12227" y="8804"/>
                    <a:pt x="12332" y="8558"/>
                  </a:cubicBezTo>
                  <a:cubicBezTo>
                    <a:pt x="12392" y="8412"/>
                    <a:pt x="12246" y="8369"/>
                    <a:pt x="12019" y="8369"/>
                  </a:cubicBezTo>
                  <a:cubicBezTo>
                    <a:pt x="11694" y="8369"/>
                    <a:pt x="11202" y="8458"/>
                    <a:pt x="10919" y="8458"/>
                  </a:cubicBezTo>
                  <a:cubicBezTo>
                    <a:pt x="10891" y="8458"/>
                    <a:pt x="10865" y="8457"/>
                    <a:pt x="10842" y="8455"/>
                  </a:cubicBezTo>
                  <a:cubicBezTo>
                    <a:pt x="10397" y="8404"/>
                    <a:pt x="9318" y="7959"/>
                    <a:pt x="8770" y="7513"/>
                  </a:cubicBezTo>
                  <a:cubicBezTo>
                    <a:pt x="8222" y="7051"/>
                    <a:pt x="7965" y="6469"/>
                    <a:pt x="7365" y="5732"/>
                  </a:cubicBezTo>
                  <a:cubicBezTo>
                    <a:pt x="6749" y="4979"/>
                    <a:pt x="6372" y="4174"/>
                    <a:pt x="5858" y="3540"/>
                  </a:cubicBezTo>
                  <a:cubicBezTo>
                    <a:pt x="5362" y="2906"/>
                    <a:pt x="4385" y="1142"/>
                    <a:pt x="3443" y="440"/>
                  </a:cubicBezTo>
                  <a:cubicBezTo>
                    <a:pt x="3041" y="133"/>
                    <a:pt x="2651" y="0"/>
                    <a:pt x="2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3862225" y="4682025"/>
              <a:ext cx="97600" cy="137600"/>
            </a:xfrm>
            <a:custGeom>
              <a:rect b="b" l="l" r="r" t="t"/>
              <a:pathLst>
                <a:path extrusionOk="0" h="5504" w="3904">
                  <a:moveTo>
                    <a:pt x="110" y="0"/>
                  </a:moveTo>
                  <a:cubicBezTo>
                    <a:pt x="50" y="0"/>
                    <a:pt x="1" y="23"/>
                    <a:pt x="1" y="23"/>
                  </a:cubicBezTo>
                  <a:cubicBezTo>
                    <a:pt x="1" y="23"/>
                    <a:pt x="1" y="2387"/>
                    <a:pt x="103" y="2781"/>
                  </a:cubicBezTo>
                  <a:cubicBezTo>
                    <a:pt x="206" y="3175"/>
                    <a:pt x="977" y="3911"/>
                    <a:pt x="977" y="3911"/>
                  </a:cubicBezTo>
                  <a:cubicBezTo>
                    <a:pt x="977" y="3911"/>
                    <a:pt x="35" y="4476"/>
                    <a:pt x="412" y="5504"/>
                  </a:cubicBezTo>
                  <a:cubicBezTo>
                    <a:pt x="412" y="5504"/>
                    <a:pt x="1542" y="4733"/>
                    <a:pt x="2210" y="4665"/>
                  </a:cubicBezTo>
                  <a:cubicBezTo>
                    <a:pt x="2878" y="4596"/>
                    <a:pt x="3477" y="4562"/>
                    <a:pt x="3477" y="4562"/>
                  </a:cubicBezTo>
                  <a:cubicBezTo>
                    <a:pt x="3477" y="4562"/>
                    <a:pt x="3605" y="4586"/>
                    <a:pt x="3717" y="4586"/>
                  </a:cubicBezTo>
                  <a:cubicBezTo>
                    <a:pt x="3817" y="4586"/>
                    <a:pt x="3904" y="4566"/>
                    <a:pt x="3871" y="4493"/>
                  </a:cubicBezTo>
                  <a:cubicBezTo>
                    <a:pt x="3871" y="4493"/>
                    <a:pt x="3820" y="3911"/>
                    <a:pt x="2775" y="3791"/>
                  </a:cubicBezTo>
                  <a:cubicBezTo>
                    <a:pt x="2509" y="3760"/>
                    <a:pt x="2281" y="3749"/>
                    <a:pt x="2091" y="3749"/>
                  </a:cubicBezTo>
                  <a:cubicBezTo>
                    <a:pt x="1546" y="3749"/>
                    <a:pt x="1302" y="3843"/>
                    <a:pt x="1302" y="3843"/>
                  </a:cubicBezTo>
                  <a:cubicBezTo>
                    <a:pt x="994" y="3466"/>
                    <a:pt x="737" y="3072"/>
                    <a:pt x="497" y="2644"/>
                  </a:cubicBezTo>
                  <a:cubicBezTo>
                    <a:pt x="257" y="2147"/>
                    <a:pt x="343" y="674"/>
                    <a:pt x="326" y="280"/>
                  </a:cubicBezTo>
                  <a:cubicBezTo>
                    <a:pt x="306" y="48"/>
                    <a:pt x="196" y="0"/>
                    <a:pt x="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3969275" y="4897875"/>
              <a:ext cx="92500" cy="64875"/>
            </a:xfrm>
            <a:custGeom>
              <a:rect b="b" l="l" r="r" t="t"/>
              <a:pathLst>
                <a:path extrusionOk="0" h="2595" w="3700">
                  <a:moveTo>
                    <a:pt x="1045" y="1"/>
                  </a:moveTo>
                  <a:cubicBezTo>
                    <a:pt x="1023" y="1"/>
                    <a:pt x="1000" y="2"/>
                    <a:pt x="976" y="4"/>
                  </a:cubicBezTo>
                  <a:cubicBezTo>
                    <a:pt x="343" y="90"/>
                    <a:pt x="0" y="638"/>
                    <a:pt x="617" y="1289"/>
                  </a:cubicBezTo>
                  <a:cubicBezTo>
                    <a:pt x="1158" y="1829"/>
                    <a:pt x="2521" y="2595"/>
                    <a:pt x="3123" y="2595"/>
                  </a:cubicBezTo>
                  <a:cubicBezTo>
                    <a:pt x="3226" y="2595"/>
                    <a:pt x="3307" y="2572"/>
                    <a:pt x="3357" y="2522"/>
                  </a:cubicBezTo>
                  <a:cubicBezTo>
                    <a:pt x="3700" y="2196"/>
                    <a:pt x="2467" y="1683"/>
                    <a:pt x="2124" y="1272"/>
                  </a:cubicBezTo>
                  <a:cubicBezTo>
                    <a:pt x="1810" y="859"/>
                    <a:pt x="1640" y="1"/>
                    <a:pt x="10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3874025" y="4781275"/>
              <a:ext cx="48900" cy="29150"/>
            </a:xfrm>
            <a:custGeom>
              <a:rect b="b" l="l" r="r" t="t"/>
              <a:pathLst>
                <a:path extrusionOk="0" h="1166" w="1956">
                  <a:moveTo>
                    <a:pt x="1183" y="1"/>
                  </a:moveTo>
                  <a:cubicBezTo>
                    <a:pt x="1018" y="1"/>
                    <a:pt x="846" y="24"/>
                    <a:pt x="693" y="78"/>
                  </a:cubicBezTo>
                  <a:cubicBezTo>
                    <a:pt x="145" y="284"/>
                    <a:pt x="8" y="1123"/>
                    <a:pt x="8" y="1123"/>
                  </a:cubicBezTo>
                  <a:cubicBezTo>
                    <a:pt x="1" y="1153"/>
                    <a:pt x="8" y="1165"/>
                    <a:pt x="27" y="1165"/>
                  </a:cubicBezTo>
                  <a:cubicBezTo>
                    <a:pt x="138" y="1165"/>
                    <a:pt x="654" y="712"/>
                    <a:pt x="933" y="609"/>
                  </a:cubicBezTo>
                  <a:cubicBezTo>
                    <a:pt x="1275" y="506"/>
                    <a:pt x="1721" y="506"/>
                    <a:pt x="1858" y="301"/>
                  </a:cubicBezTo>
                  <a:cubicBezTo>
                    <a:pt x="1955" y="142"/>
                    <a:pt x="1592" y="1"/>
                    <a:pt x="1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" name="Google Shape;301;p5"/>
          <p:cNvGrpSpPr/>
          <p:nvPr/>
        </p:nvGrpSpPr>
        <p:grpSpPr>
          <a:xfrm>
            <a:off x="8650271" y="1289671"/>
            <a:ext cx="725327" cy="725970"/>
            <a:chOff x="1813400" y="1392650"/>
            <a:chExt cx="592200" cy="592725"/>
          </a:xfrm>
        </p:grpSpPr>
        <p:sp>
          <p:nvSpPr>
            <p:cNvPr id="302" name="Google Shape;302;p5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" name="Google Shape;307;p5"/>
          <p:cNvGrpSpPr/>
          <p:nvPr/>
        </p:nvGrpSpPr>
        <p:grpSpPr>
          <a:xfrm>
            <a:off x="8173550" y="-159875"/>
            <a:ext cx="970450" cy="929550"/>
            <a:chOff x="4644875" y="480450"/>
            <a:chExt cx="970450" cy="929550"/>
          </a:xfrm>
        </p:grpSpPr>
        <p:sp>
          <p:nvSpPr>
            <p:cNvPr id="308" name="Google Shape;308;p5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5"/>
          <p:cNvGrpSpPr/>
          <p:nvPr/>
        </p:nvGrpSpPr>
        <p:grpSpPr>
          <a:xfrm>
            <a:off x="6459185" y="4696939"/>
            <a:ext cx="800900" cy="598575"/>
            <a:chOff x="4829400" y="3625075"/>
            <a:chExt cx="800900" cy="598575"/>
          </a:xfrm>
        </p:grpSpPr>
        <p:sp>
          <p:nvSpPr>
            <p:cNvPr id="317" name="Google Shape;317;p5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8" name="Google Shape;328;p5"/>
          <p:cNvGrpSpPr/>
          <p:nvPr/>
        </p:nvGrpSpPr>
        <p:grpSpPr>
          <a:xfrm>
            <a:off x="4107633" y="4530089"/>
            <a:ext cx="1197450" cy="932275"/>
            <a:chOff x="4194800" y="4386975"/>
            <a:chExt cx="1197450" cy="932275"/>
          </a:xfrm>
        </p:grpSpPr>
        <p:sp>
          <p:nvSpPr>
            <p:cNvPr id="329" name="Google Shape;329;p5"/>
            <p:cNvSpPr/>
            <p:nvPr/>
          </p:nvSpPr>
          <p:spPr>
            <a:xfrm>
              <a:off x="4194800" y="4915750"/>
              <a:ext cx="1106525" cy="403500"/>
            </a:xfrm>
            <a:custGeom>
              <a:rect b="b" l="l" r="r" t="t"/>
              <a:pathLst>
                <a:path extrusionOk="0" h="16140" w="44261">
                  <a:moveTo>
                    <a:pt x="11361" y="0"/>
                  </a:moveTo>
                  <a:cubicBezTo>
                    <a:pt x="7211" y="0"/>
                    <a:pt x="4067" y="775"/>
                    <a:pt x="3184" y="2663"/>
                  </a:cubicBezTo>
                  <a:cubicBezTo>
                    <a:pt x="1" y="9461"/>
                    <a:pt x="17532" y="16139"/>
                    <a:pt x="30260" y="16139"/>
                  </a:cubicBezTo>
                  <a:cubicBezTo>
                    <a:pt x="36017" y="16139"/>
                    <a:pt x="40792" y="14772"/>
                    <a:pt x="42221" y="11432"/>
                  </a:cubicBezTo>
                  <a:cubicBezTo>
                    <a:pt x="44261" y="6632"/>
                    <a:pt x="23504" y="0"/>
                    <a:pt x="11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4194800" y="4915750"/>
              <a:ext cx="1106525" cy="403500"/>
            </a:xfrm>
            <a:custGeom>
              <a:rect b="b" l="l" r="r" t="t"/>
              <a:pathLst>
                <a:path extrusionOk="0" h="16140" w="44261">
                  <a:moveTo>
                    <a:pt x="11361" y="0"/>
                  </a:moveTo>
                  <a:cubicBezTo>
                    <a:pt x="7211" y="0"/>
                    <a:pt x="4067" y="775"/>
                    <a:pt x="3184" y="2663"/>
                  </a:cubicBezTo>
                  <a:cubicBezTo>
                    <a:pt x="1" y="9461"/>
                    <a:pt x="17532" y="16139"/>
                    <a:pt x="30260" y="16139"/>
                  </a:cubicBezTo>
                  <a:cubicBezTo>
                    <a:pt x="36017" y="16139"/>
                    <a:pt x="40792" y="14772"/>
                    <a:pt x="42221" y="11432"/>
                  </a:cubicBezTo>
                  <a:cubicBezTo>
                    <a:pt x="44261" y="6632"/>
                    <a:pt x="23504" y="0"/>
                    <a:pt x="11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4239250" y="4939150"/>
              <a:ext cx="1018250" cy="357625"/>
            </a:xfrm>
            <a:custGeom>
              <a:rect b="b" l="l" r="r" t="t"/>
              <a:pathLst>
                <a:path extrusionOk="0" h="14305" w="40730">
                  <a:moveTo>
                    <a:pt x="10072" y="1"/>
                  </a:moveTo>
                  <a:cubicBezTo>
                    <a:pt x="6410" y="1"/>
                    <a:pt x="3659" y="658"/>
                    <a:pt x="2884" y="2254"/>
                  </a:cubicBezTo>
                  <a:cubicBezTo>
                    <a:pt x="1" y="8234"/>
                    <a:pt x="16545" y="14304"/>
                    <a:pt x="28269" y="14304"/>
                  </a:cubicBezTo>
                  <a:cubicBezTo>
                    <a:pt x="33405" y="14304"/>
                    <a:pt x="37615" y="13139"/>
                    <a:pt x="38863" y="10292"/>
                  </a:cubicBezTo>
                  <a:cubicBezTo>
                    <a:pt x="40730" y="6060"/>
                    <a:pt x="21196" y="1"/>
                    <a:pt x="10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4413150" y="5038100"/>
              <a:ext cx="638950" cy="224300"/>
            </a:xfrm>
            <a:custGeom>
              <a:rect b="b" l="l" r="r" t="t"/>
              <a:pathLst>
                <a:path extrusionOk="0" h="8972" w="25558">
                  <a:moveTo>
                    <a:pt x="6334" y="0"/>
                  </a:moveTo>
                  <a:cubicBezTo>
                    <a:pt x="4030" y="0"/>
                    <a:pt x="2298" y="415"/>
                    <a:pt x="1809" y="1423"/>
                  </a:cubicBezTo>
                  <a:cubicBezTo>
                    <a:pt x="1" y="5168"/>
                    <a:pt x="10383" y="8971"/>
                    <a:pt x="17742" y="8971"/>
                  </a:cubicBezTo>
                  <a:cubicBezTo>
                    <a:pt x="20968" y="8971"/>
                    <a:pt x="23613" y="8240"/>
                    <a:pt x="24395" y="6453"/>
                  </a:cubicBezTo>
                  <a:cubicBezTo>
                    <a:pt x="25558" y="3808"/>
                    <a:pt x="13317" y="0"/>
                    <a:pt x="6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5074000" y="4526575"/>
              <a:ext cx="318250" cy="379175"/>
            </a:xfrm>
            <a:custGeom>
              <a:rect b="b" l="l" r="r" t="t"/>
              <a:pathLst>
                <a:path extrusionOk="0" h="15167" w="12730">
                  <a:moveTo>
                    <a:pt x="5763" y="1"/>
                  </a:moveTo>
                  <a:cubicBezTo>
                    <a:pt x="3724" y="1"/>
                    <a:pt x="1921" y="810"/>
                    <a:pt x="1921" y="810"/>
                  </a:cubicBezTo>
                  <a:lnTo>
                    <a:pt x="2788" y="3189"/>
                  </a:lnTo>
                  <a:cubicBezTo>
                    <a:pt x="2788" y="3189"/>
                    <a:pt x="4509" y="2876"/>
                    <a:pt x="6001" y="2876"/>
                  </a:cubicBezTo>
                  <a:cubicBezTo>
                    <a:pt x="6918" y="2876"/>
                    <a:pt x="7748" y="2994"/>
                    <a:pt x="8039" y="3376"/>
                  </a:cubicBezTo>
                  <a:cubicBezTo>
                    <a:pt x="8821" y="4379"/>
                    <a:pt x="7376" y="10718"/>
                    <a:pt x="6017" y="12179"/>
                  </a:cubicBezTo>
                  <a:cubicBezTo>
                    <a:pt x="5530" y="12703"/>
                    <a:pt x="4741" y="12871"/>
                    <a:pt x="3930" y="12871"/>
                  </a:cubicBezTo>
                  <a:cubicBezTo>
                    <a:pt x="2478" y="12871"/>
                    <a:pt x="952" y="12332"/>
                    <a:pt x="952" y="12332"/>
                  </a:cubicBezTo>
                  <a:lnTo>
                    <a:pt x="0" y="14780"/>
                  </a:lnTo>
                  <a:cubicBezTo>
                    <a:pt x="0" y="14780"/>
                    <a:pt x="1172" y="15167"/>
                    <a:pt x="3218" y="15167"/>
                  </a:cubicBezTo>
                  <a:cubicBezTo>
                    <a:pt x="3917" y="15167"/>
                    <a:pt x="4718" y="15122"/>
                    <a:pt x="5609" y="15001"/>
                  </a:cubicBezTo>
                  <a:cubicBezTo>
                    <a:pt x="9110" y="14508"/>
                    <a:pt x="12730" y="5585"/>
                    <a:pt x="10045" y="1982"/>
                  </a:cubicBezTo>
                  <a:cubicBezTo>
                    <a:pt x="8910" y="443"/>
                    <a:pt x="7272" y="1"/>
                    <a:pt x="5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4340225" y="4418350"/>
              <a:ext cx="909400" cy="616675"/>
            </a:xfrm>
            <a:custGeom>
              <a:rect b="b" l="l" r="r" t="t"/>
              <a:pathLst>
                <a:path extrusionOk="0" h="24667" w="36376">
                  <a:moveTo>
                    <a:pt x="22854" y="0"/>
                  </a:moveTo>
                  <a:cubicBezTo>
                    <a:pt x="20522" y="0"/>
                    <a:pt x="17652" y="182"/>
                    <a:pt x="14124" y="635"/>
                  </a:cubicBezTo>
                  <a:cubicBezTo>
                    <a:pt x="2261" y="2148"/>
                    <a:pt x="1581" y="6600"/>
                    <a:pt x="1581" y="6600"/>
                  </a:cubicBezTo>
                  <a:cubicBezTo>
                    <a:pt x="1581" y="6600"/>
                    <a:pt x="1" y="24054"/>
                    <a:pt x="16095" y="24649"/>
                  </a:cubicBezTo>
                  <a:cubicBezTo>
                    <a:pt x="16412" y="24661"/>
                    <a:pt x="16725" y="24667"/>
                    <a:pt x="17033" y="24667"/>
                  </a:cubicBezTo>
                  <a:cubicBezTo>
                    <a:pt x="30429" y="24667"/>
                    <a:pt x="36376" y="13626"/>
                    <a:pt x="32920" y="2878"/>
                  </a:cubicBezTo>
                  <a:cubicBezTo>
                    <a:pt x="32920" y="2878"/>
                    <a:pt x="32149" y="0"/>
                    <a:pt x="228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4377150" y="4386975"/>
              <a:ext cx="831100" cy="277475"/>
            </a:xfrm>
            <a:custGeom>
              <a:rect b="b" l="l" r="r" t="t"/>
              <a:pathLst>
                <a:path extrusionOk="0" h="11099" w="33244">
                  <a:moveTo>
                    <a:pt x="20126" y="0"/>
                  </a:moveTo>
                  <a:cubicBezTo>
                    <a:pt x="11059" y="0"/>
                    <a:pt x="78" y="2965"/>
                    <a:pt x="36" y="6615"/>
                  </a:cubicBezTo>
                  <a:cubicBezTo>
                    <a:pt x="1" y="9716"/>
                    <a:pt x="6056" y="11099"/>
                    <a:pt x="12896" y="11099"/>
                  </a:cubicBezTo>
                  <a:cubicBezTo>
                    <a:pt x="22324" y="11099"/>
                    <a:pt x="33244" y="8472"/>
                    <a:pt x="31766" y="4099"/>
                  </a:cubicBezTo>
                  <a:cubicBezTo>
                    <a:pt x="30788" y="1177"/>
                    <a:pt x="25837" y="0"/>
                    <a:pt x="201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4377150" y="4386975"/>
              <a:ext cx="831100" cy="277475"/>
            </a:xfrm>
            <a:custGeom>
              <a:rect b="b" l="l" r="r" t="t"/>
              <a:pathLst>
                <a:path extrusionOk="0" h="11099" w="33244">
                  <a:moveTo>
                    <a:pt x="20126" y="0"/>
                  </a:moveTo>
                  <a:cubicBezTo>
                    <a:pt x="11059" y="0"/>
                    <a:pt x="78" y="2965"/>
                    <a:pt x="36" y="6615"/>
                  </a:cubicBezTo>
                  <a:cubicBezTo>
                    <a:pt x="1" y="9716"/>
                    <a:pt x="6056" y="11099"/>
                    <a:pt x="12896" y="11099"/>
                  </a:cubicBezTo>
                  <a:cubicBezTo>
                    <a:pt x="22324" y="11099"/>
                    <a:pt x="33244" y="8472"/>
                    <a:pt x="31766" y="4099"/>
                  </a:cubicBezTo>
                  <a:cubicBezTo>
                    <a:pt x="30788" y="1177"/>
                    <a:pt x="25837" y="0"/>
                    <a:pt x="20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4406650" y="4412125"/>
              <a:ext cx="771175" cy="234875"/>
            </a:xfrm>
            <a:custGeom>
              <a:rect b="b" l="l" r="r" t="t"/>
              <a:pathLst>
                <a:path extrusionOk="0" h="9395" w="30847">
                  <a:moveTo>
                    <a:pt x="19216" y="0"/>
                  </a:moveTo>
                  <a:cubicBezTo>
                    <a:pt x="10728" y="0"/>
                    <a:pt x="137" y="2639"/>
                    <a:pt x="63" y="5762"/>
                  </a:cubicBezTo>
                  <a:cubicBezTo>
                    <a:pt x="1" y="8285"/>
                    <a:pt x="5267" y="9395"/>
                    <a:pt x="11369" y="9395"/>
                  </a:cubicBezTo>
                  <a:cubicBezTo>
                    <a:pt x="20227" y="9395"/>
                    <a:pt x="30847" y="7057"/>
                    <a:pt x="29499" y="3314"/>
                  </a:cubicBezTo>
                  <a:cubicBezTo>
                    <a:pt x="28645" y="950"/>
                    <a:pt x="24309" y="0"/>
                    <a:pt x="192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4406650" y="4412125"/>
              <a:ext cx="771175" cy="234875"/>
            </a:xfrm>
            <a:custGeom>
              <a:rect b="b" l="l" r="r" t="t"/>
              <a:pathLst>
                <a:path extrusionOk="0" h="9395" w="30847">
                  <a:moveTo>
                    <a:pt x="19216" y="0"/>
                  </a:moveTo>
                  <a:cubicBezTo>
                    <a:pt x="10728" y="0"/>
                    <a:pt x="137" y="2639"/>
                    <a:pt x="63" y="5762"/>
                  </a:cubicBezTo>
                  <a:cubicBezTo>
                    <a:pt x="1" y="8285"/>
                    <a:pt x="5267" y="9395"/>
                    <a:pt x="11369" y="9395"/>
                  </a:cubicBezTo>
                  <a:cubicBezTo>
                    <a:pt x="20227" y="9395"/>
                    <a:pt x="30847" y="7057"/>
                    <a:pt x="29499" y="3314"/>
                  </a:cubicBezTo>
                  <a:cubicBezTo>
                    <a:pt x="28645" y="950"/>
                    <a:pt x="24309" y="0"/>
                    <a:pt x="19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4431150" y="4484175"/>
              <a:ext cx="704475" cy="162675"/>
            </a:xfrm>
            <a:custGeom>
              <a:rect b="b" l="l" r="r" t="t"/>
              <a:pathLst>
                <a:path extrusionOk="0" h="6507" w="28179">
                  <a:moveTo>
                    <a:pt x="18564" y="0"/>
                  </a:moveTo>
                  <a:cubicBezTo>
                    <a:pt x="11227" y="0"/>
                    <a:pt x="2320" y="1973"/>
                    <a:pt x="1" y="4528"/>
                  </a:cubicBezTo>
                  <a:cubicBezTo>
                    <a:pt x="1761" y="5889"/>
                    <a:pt x="5852" y="6507"/>
                    <a:pt x="10408" y="6507"/>
                  </a:cubicBezTo>
                  <a:cubicBezTo>
                    <a:pt x="17687" y="6507"/>
                    <a:pt x="26151" y="4929"/>
                    <a:pt x="28179" y="2285"/>
                  </a:cubicBezTo>
                  <a:cubicBezTo>
                    <a:pt x="26583" y="670"/>
                    <a:pt x="22840" y="0"/>
                    <a:pt x="185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4431150" y="4484200"/>
              <a:ext cx="704475" cy="162650"/>
            </a:xfrm>
            <a:custGeom>
              <a:rect b="b" l="l" r="r" t="t"/>
              <a:pathLst>
                <a:path extrusionOk="0" h="6506" w="28179">
                  <a:moveTo>
                    <a:pt x="16977" y="743"/>
                  </a:moveTo>
                  <a:cubicBezTo>
                    <a:pt x="18808" y="743"/>
                    <a:pt x="20712" y="900"/>
                    <a:pt x="22638" y="1281"/>
                  </a:cubicBezTo>
                  <a:cubicBezTo>
                    <a:pt x="22638" y="1281"/>
                    <a:pt x="15500" y="2114"/>
                    <a:pt x="15585" y="3473"/>
                  </a:cubicBezTo>
                  <a:cubicBezTo>
                    <a:pt x="15604" y="3851"/>
                    <a:pt x="16332" y="3978"/>
                    <a:pt x="17364" y="3978"/>
                  </a:cubicBezTo>
                  <a:cubicBezTo>
                    <a:pt x="19503" y="3978"/>
                    <a:pt x="22949" y="3432"/>
                    <a:pt x="24118" y="3432"/>
                  </a:cubicBezTo>
                  <a:cubicBezTo>
                    <a:pt x="24418" y="3432"/>
                    <a:pt x="24568" y="3468"/>
                    <a:pt x="24508" y="3558"/>
                  </a:cubicBezTo>
                  <a:cubicBezTo>
                    <a:pt x="24230" y="3970"/>
                    <a:pt x="16432" y="6147"/>
                    <a:pt x="9558" y="6147"/>
                  </a:cubicBezTo>
                  <a:cubicBezTo>
                    <a:pt x="6777" y="6147"/>
                    <a:pt x="4146" y="5790"/>
                    <a:pt x="2227" y="4816"/>
                  </a:cubicBezTo>
                  <a:cubicBezTo>
                    <a:pt x="1802" y="4595"/>
                    <a:pt x="1819" y="4000"/>
                    <a:pt x="2261" y="3813"/>
                  </a:cubicBezTo>
                  <a:cubicBezTo>
                    <a:pt x="4467" y="2878"/>
                    <a:pt x="10227" y="743"/>
                    <a:pt x="16977" y="743"/>
                  </a:cubicBezTo>
                  <a:close/>
                  <a:moveTo>
                    <a:pt x="18580" y="1"/>
                  </a:moveTo>
                  <a:cubicBezTo>
                    <a:pt x="11965" y="1"/>
                    <a:pt x="4069" y="1607"/>
                    <a:pt x="868" y="3796"/>
                  </a:cubicBezTo>
                  <a:cubicBezTo>
                    <a:pt x="545" y="4000"/>
                    <a:pt x="256" y="4255"/>
                    <a:pt x="1" y="4527"/>
                  </a:cubicBezTo>
                  <a:cubicBezTo>
                    <a:pt x="1761" y="5888"/>
                    <a:pt x="5852" y="6506"/>
                    <a:pt x="10408" y="6506"/>
                  </a:cubicBezTo>
                  <a:cubicBezTo>
                    <a:pt x="17687" y="6506"/>
                    <a:pt x="26151" y="4928"/>
                    <a:pt x="28179" y="2284"/>
                  </a:cubicBezTo>
                  <a:cubicBezTo>
                    <a:pt x="26585" y="670"/>
                    <a:pt x="22850" y="1"/>
                    <a:pt x="18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5"/>
          <p:cNvGrpSpPr/>
          <p:nvPr/>
        </p:nvGrpSpPr>
        <p:grpSpPr>
          <a:xfrm>
            <a:off x="-174757" y="1899802"/>
            <a:ext cx="686150" cy="691650"/>
            <a:chOff x="2730425" y="489525"/>
            <a:chExt cx="686150" cy="691650"/>
          </a:xfrm>
        </p:grpSpPr>
        <p:sp>
          <p:nvSpPr>
            <p:cNvPr id="342" name="Google Shape;342;p5"/>
            <p:cNvSpPr/>
            <p:nvPr/>
          </p:nvSpPr>
          <p:spPr>
            <a:xfrm>
              <a:off x="2730425" y="539825"/>
              <a:ext cx="686150" cy="641350"/>
            </a:xfrm>
            <a:custGeom>
              <a:rect b="b" l="l" r="r" t="t"/>
              <a:pathLst>
                <a:path extrusionOk="0" h="25654" w="27446">
                  <a:moveTo>
                    <a:pt x="18239" y="1"/>
                  </a:moveTo>
                  <a:cubicBezTo>
                    <a:pt x="17801" y="1"/>
                    <a:pt x="17351" y="55"/>
                    <a:pt x="16892" y="168"/>
                  </a:cubicBezTo>
                  <a:cubicBezTo>
                    <a:pt x="13866" y="916"/>
                    <a:pt x="12456" y="3160"/>
                    <a:pt x="9108" y="4485"/>
                  </a:cubicBezTo>
                  <a:cubicBezTo>
                    <a:pt x="5760" y="5811"/>
                    <a:pt x="117" y="6202"/>
                    <a:pt x="49" y="12881"/>
                  </a:cubicBezTo>
                  <a:cubicBezTo>
                    <a:pt x="0" y="19322"/>
                    <a:pt x="8803" y="25653"/>
                    <a:pt x="13089" y="25653"/>
                  </a:cubicBezTo>
                  <a:cubicBezTo>
                    <a:pt x="13247" y="25653"/>
                    <a:pt x="13398" y="25645"/>
                    <a:pt x="13544" y="25627"/>
                  </a:cubicBezTo>
                  <a:cubicBezTo>
                    <a:pt x="17163" y="25185"/>
                    <a:pt x="17928" y="21735"/>
                    <a:pt x="17928" y="21735"/>
                  </a:cubicBezTo>
                  <a:cubicBezTo>
                    <a:pt x="17928" y="21735"/>
                    <a:pt x="18352" y="22074"/>
                    <a:pt x="19468" y="22074"/>
                  </a:cubicBezTo>
                  <a:cubicBezTo>
                    <a:pt x="20156" y="22074"/>
                    <a:pt x="21106" y="21946"/>
                    <a:pt x="22381" y="21531"/>
                  </a:cubicBezTo>
                  <a:cubicBezTo>
                    <a:pt x="25712" y="20444"/>
                    <a:pt x="27446" y="14852"/>
                    <a:pt x="26001" y="9006"/>
                  </a:cubicBezTo>
                  <a:cubicBezTo>
                    <a:pt x="24727" y="3772"/>
                    <a:pt x="21881" y="1"/>
                    <a:pt x="18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2899475" y="600950"/>
              <a:ext cx="147450" cy="94700"/>
            </a:xfrm>
            <a:custGeom>
              <a:rect b="b" l="l" r="r" t="t"/>
              <a:pathLst>
                <a:path extrusionOk="0" h="3788" w="5898">
                  <a:moveTo>
                    <a:pt x="5898" y="1"/>
                  </a:moveTo>
                  <a:cubicBezTo>
                    <a:pt x="4810" y="834"/>
                    <a:pt x="3603" y="1513"/>
                    <a:pt x="2346" y="2040"/>
                  </a:cubicBezTo>
                  <a:cubicBezTo>
                    <a:pt x="1632" y="2329"/>
                    <a:pt x="833" y="2567"/>
                    <a:pt x="0" y="2822"/>
                  </a:cubicBezTo>
                  <a:cubicBezTo>
                    <a:pt x="1039" y="3194"/>
                    <a:pt x="2859" y="3788"/>
                    <a:pt x="3867" y="3788"/>
                  </a:cubicBezTo>
                  <a:cubicBezTo>
                    <a:pt x="4196" y="3788"/>
                    <a:pt x="4438" y="3724"/>
                    <a:pt x="4538" y="3570"/>
                  </a:cubicBezTo>
                  <a:cubicBezTo>
                    <a:pt x="5167" y="2465"/>
                    <a:pt x="5626" y="1258"/>
                    <a:pt x="5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2903300" y="489525"/>
              <a:ext cx="98675" cy="185800"/>
            </a:xfrm>
            <a:custGeom>
              <a:rect b="b" l="l" r="r" t="t"/>
              <a:pathLst>
                <a:path extrusionOk="0" h="7432" w="3947">
                  <a:moveTo>
                    <a:pt x="1813" y="1"/>
                  </a:moveTo>
                  <a:cubicBezTo>
                    <a:pt x="1481" y="1"/>
                    <a:pt x="1167" y="59"/>
                    <a:pt x="935" y="192"/>
                  </a:cubicBezTo>
                  <a:cubicBezTo>
                    <a:pt x="0" y="702"/>
                    <a:pt x="952" y="1671"/>
                    <a:pt x="952" y="1671"/>
                  </a:cubicBezTo>
                  <a:cubicBezTo>
                    <a:pt x="816" y="2979"/>
                    <a:pt x="2822" y="7279"/>
                    <a:pt x="3043" y="7432"/>
                  </a:cubicBezTo>
                  <a:lnTo>
                    <a:pt x="3620" y="7058"/>
                  </a:lnTo>
                  <a:cubicBezTo>
                    <a:pt x="2635" y="5461"/>
                    <a:pt x="2295" y="3115"/>
                    <a:pt x="2448" y="2554"/>
                  </a:cubicBezTo>
                  <a:cubicBezTo>
                    <a:pt x="2601" y="1977"/>
                    <a:pt x="3145" y="1892"/>
                    <a:pt x="3603" y="1110"/>
                  </a:cubicBezTo>
                  <a:cubicBezTo>
                    <a:pt x="3946" y="513"/>
                    <a:pt x="2798" y="1"/>
                    <a:pt x="1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3000375" y="804525"/>
              <a:ext cx="62675" cy="65825"/>
            </a:xfrm>
            <a:custGeom>
              <a:rect b="b" l="l" r="r" t="t"/>
              <a:pathLst>
                <a:path extrusionOk="0" h="2633" w="2507">
                  <a:moveTo>
                    <a:pt x="1475" y="1"/>
                  </a:moveTo>
                  <a:cubicBezTo>
                    <a:pt x="1418" y="1"/>
                    <a:pt x="1359" y="27"/>
                    <a:pt x="1301" y="83"/>
                  </a:cubicBezTo>
                  <a:cubicBezTo>
                    <a:pt x="1165" y="219"/>
                    <a:pt x="0" y="2633"/>
                    <a:pt x="1287" y="2633"/>
                  </a:cubicBezTo>
                  <a:cubicBezTo>
                    <a:pt x="1292" y="2633"/>
                    <a:pt x="1296" y="2633"/>
                    <a:pt x="1301" y="2633"/>
                  </a:cubicBezTo>
                  <a:cubicBezTo>
                    <a:pt x="2507" y="2617"/>
                    <a:pt x="2053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3075375" y="783600"/>
              <a:ext cx="66175" cy="54800"/>
            </a:xfrm>
            <a:custGeom>
              <a:rect b="b" l="l" r="r" t="t"/>
              <a:pathLst>
                <a:path extrusionOk="0" h="2192" w="2647">
                  <a:moveTo>
                    <a:pt x="251" y="1"/>
                  </a:moveTo>
                  <a:cubicBezTo>
                    <a:pt x="101" y="1"/>
                    <a:pt x="4" y="72"/>
                    <a:pt x="0" y="241"/>
                  </a:cubicBezTo>
                  <a:cubicBezTo>
                    <a:pt x="0" y="373"/>
                    <a:pt x="685" y="2192"/>
                    <a:pt x="1485" y="2192"/>
                  </a:cubicBezTo>
                  <a:cubicBezTo>
                    <a:pt x="1611" y="2192"/>
                    <a:pt x="1740" y="2146"/>
                    <a:pt x="1870" y="2042"/>
                  </a:cubicBezTo>
                  <a:cubicBezTo>
                    <a:pt x="2647" y="1418"/>
                    <a:pt x="92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3043075" y="775575"/>
              <a:ext cx="75125" cy="106575"/>
            </a:xfrm>
            <a:custGeom>
              <a:rect b="b" l="l" r="r" t="t"/>
              <a:pathLst>
                <a:path extrusionOk="0" h="4263" w="3005">
                  <a:moveTo>
                    <a:pt x="9" y="1"/>
                  </a:moveTo>
                  <a:cubicBezTo>
                    <a:pt x="6" y="1"/>
                    <a:pt x="3" y="1"/>
                    <a:pt x="1" y="1"/>
                  </a:cubicBezTo>
                  <a:cubicBezTo>
                    <a:pt x="1" y="1"/>
                    <a:pt x="1038" y="4263"/>
                    <a:pt x="1969" y="4263"/>
                  </a:cubicBezTo>
                  <a:cubicBezTo>
                    <a:pt x="1998" y="4263"/>
                    <a:pt x="2028" y="4259"/>
                    <a:pt x="2057" y="4250"/>
                  </a:cubicBezTo>
                  <a:cubicBezTo>
                    <a:pt x="3005" y="3962"/>
                    <a:pt x="633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" name="Google Shape;351;p5"/>
          <p:cNvGrpSpPr/>
          <p:nvPr/>
        </p:nvGrpSpPr>
        <p:grpSpPr>
          <a:xfrm>
            <a:off x="8414188" y="3981795"/>
            <a:ext cx="1197492" cy="887359"/>
            <a:chOff x="4882375" y="2533975"/>
            <a:chExt cx="1025250" cy="759725"/>
          </a:xfrm>
        </p:grpSpPr>
        <p:sp>
          <p:nvSpPr>
            <p:cNvPr id="352" name="Google Shape;352;p5"/>
            <p:cNvSpPr/>
            <p:nvPr/>
          </p:nvSpPr>
          <p:spPr>
            <a:xfrm>
              <a:off x="4932100" y="2552500"/>
              <a:ext cx="916050" cy="647475"/>
            </a:xfrm>
            <a:custGeom>
              <a:rect b="b" l="l" r="r" t="t"/>
              <a:pathLst>
                <a:path extrusionOk="0" h="25899" w="36642">
                  <a:moveTo>
                    <a:pt x="32394" y="1"/>
                  </a:moveTo>
                  <a:cubicBezTo>
                    <a:pt x="32037" y="1"/>
                    <a:pt x="31592" y="59"/>
                    <a:pt x="30965" y="150"/>
                  </a:cubicBezTo>
                  <a:cubicBezTo>
                    <a:pt x="29096" y="405"/>
                    <a:pt x="27651" y="1153"/>
                    <a:pt x="26546" y="1442"/>
                  </a:cubicBezTo>
                  <a:cubicBezTo>
                    <a:pt x="25459" y="1714"/>
                    <a:pt x="24728" y="2139"/>
                    <a:pt x="23521" y="2870"/>
                  </a:cubicBezTo>
                  <a:cubicBezTo>
                    <a:pt x="22689" y="3397"/>
                    <a:pt x="21822" y="3889"/>
                    <a:pt x="20938" y="4331"/>
                  </a:cubicBezTo>
                  <a:cubicBezTo>
                    <a:pt x="19867" y="4858"/>
                    <a:pt x="18661" y="5742"/>
                    <a:pt x="17488" y="6405"/>
                  </a:cubicBezTo>
                  <a:cubicBezTo>
                    <a:pt x="16298" y="7067"/>
                    <a:pt x="16213" y="7611"/>
                    <a:pt x="15279" y="8410"/>
                  </a:cubicBezTo>
                  <a:cubicBezTo>
                    <a:pt x="14344" y="9209"/>
                    <a:pt x="14701" y="8886"/>
                    <a:pt x="13392" y="9804"/>
                  </a:cubicBezTo>
                  <a:cubicBezTo>
                    <a:pt x="12084" y="10704"/>
                    <a:pt x="12152" y="11112"/>
                    <a:pt x="10928" y="12251"/>
                  </a:cubicBezTo>
                  <a:cubicBezTo>
                    <a:pt x="9687" y="13390"/>
                    <a:pt x="8974" y="13560"/>
                    <a:pt x="7682" y="14562"/>
                  </a:cubicBezTo>
                  <a:cubicBezTo>
                    <a:pt x="6407" y="15548"/>
                    <a:pt x="5914" y="15956"/>
                    <a:pt x="5031" y="16891"/>
                  </a:cubicBezTo>
                  <a:cubicBezTo>
                    <a:pt x="4130" y="17842"/>
                    <a:pt x="4045" y="17859"/>
                    <a:pt x="3331" y="18692"/>
                  </a:cubicBezTo>
                  <a:cubicBezTo>
                    <a:pt x="2600" y="19525"/>
                    <a:pt x="1921" y="19627"/>
                    <a:pt x="1258" y="20511"/>
                  </a:cubicBezTo>
                  <a:cubicBezTo>
                    <a:pt x="612" y="21377"/>
                    <a:pt x="0" y="22924"/>
                    <a:pt x="51" y="23077"/>
                  </a:cubicBezTo>
                  <a:lnTo>
                    <a:pt x="1326" y="25898"/>
                  </a:lnTo>
                  <a:cubicBezTo>
                    <a:pt x="1326" y="25898"/>
                    <a:pt x="1367" y="25899"/>
                    <a:pt x="1445" y="25899"/>
                  </a:cubicBezTo>
                  <a:cubicBezTo>
                    <a:pt x="2137" y="25899"/>
                    <a:pt x="5734" y="25844"/>
                    <a:pt x="9262" y="24759"/>
                  </a:cubicBezTo>
                  <a:cubicBezTo>
                    <a:pt x="13205" y="23570"/>
                    <a:pt x="16451" y="21139"/>
                    <a:pt x="20819" y="18539"/>
                  </a:cubicBezTo>
                  <a:cubicBezTo>
                    <a:pt x="25187" y="15922"/>
                    <a:pt x="25459" y="14613"/>
                    <a:pt x="28416" y="12234"/>
                  </a:cubicBezTo>
                  <a:cubicBezTo>
                    <a:pt x="31373" y="9838"/>
                    <a:pt x="34500" y="6541"/>
                    <a:pt x="35571" y="4671"/>
                  </a:cubicBezTo>
                  <a:cubicBezTo>
                    <a:pt x="36642" y="2802"/>
                    <a:pt x="35333" y="1884"/>
                    <a:pt x="34211" y="898"/>
                  </a:cubicBezTo>
                  <a:cubicBezTo>
                    <a:pt x="33466" y="232"/>
                    <a:pt x="33103" y="1"/>
                    <a:pt x="32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4882375" y="2533975"/>
              <a:ext cx="1025250" cy="759725"/>
            </a:xfrm>
            <a:custGeom>
              <a:rect b="b" l="l" r="r" t="t"/>
              <a:pathLst>
                <a:path extrusionOk="0" h="30389" w="41010">
                  <a:moveTo>
                    <a:pt x="35468" y="1"/>
                  </a:moveTo>
                  <a:cubicBezTo>
                    <a:pt x="34512" y="1"/>
                    <a:pt x="33501" y="220"/>
                    <a:pt x="32546" y="484"/>
                  </a:cubicBezTo>
                  <a:cubicBezTo>
                    <a:pt x="33056" y="942"/>
                    <a:pt x="33532" y="1435"/>
                    <a:pt x="33991" y="1945"/>
                  </a:cubicBezTo>
                  <a:cubicBezTo>
                    <a:pt x="35232" y="3441"/>
                    <a:pt x="36625" y="5157"/>
                    <a:pt x="34977" y="5378"/>
                  </a:cubicBezTo>
                  <a:cubicBezTo>
                    <a:pt x="34903" y="5388"/>
                    <a:pt x="34828" y="5393"/>
                    <a:pt x="34751" y="5393"/>
                  </a:cubicBezTo>
                  <a:cubicBezTo>
                    <a:pt x="33091" y="5393"/>
                    <a:pt x="30724" y="3191"/>
                    <a:pt x="29164" y="2557"/>
                  </a:cubicBezTo>
                  <a:cubicBezTo>
                    <a:pt x="28773" y="2404"/>
                    <a:pt x="28315" y="2217"/>
                    <a:pt x="27822" y="2013"/>
                  </a:cubicBezTo>
                  <a:cubicBezTo>
                    <a:pt x="26955" y="2370"/>
                    <a:pt x="26054" y="2761"/>
                    <a:pt x="25170" y="3186"/>
                  </a:cubicBezTo>
                  <a:cubicBezTo>
                    <a:pt x="26870" y="4172"/>
                    <a:pt x="28790" y="4970"/>
                    <a:pt x="29810" y="6313"/>
                  </a:cubicBezTo>
                  <a:cubicBezTo>
                    <a:pt x="30881" y="7707"/>
                    <a:pt x="32104" y="10052"/>
                    <a:pt x="31085" y="10290"/>
                  </a:cubicBezTo>
                  <a:cubicBezTo>
                    <a:pt x="31027" y="10302"/>
                    <a:pt x="30966" y="10308"/>
                    <a:pt x="30902" y="10308"/>
                  </a:cubicBezTo>
                  <a:cubicBezTo>
                    <a:pt x="29839" y="10308"/>
                    <a:pt x="27831" y="8659"/>
                    <a:pt x="25748" y="7554"/>
                  </a:cubicBezTo>
                  <a:cubicBezTo>
                    <a:pt x="23590" y="6398"/>
                    <a:pt x="22621" y="5837"/>
                    <a:pt x="20871" y="5599"/>
                  </a:cubicBezTo>
                  <a:cubicBezTo>
                    <a:pt x="19919" y="6279"/>
                    <a:pt x="19001" y="7027"/>
                    <a:pt x="18134" y="7825"/>
                  </a:cubicBezTo>
                  <a:cubicBezTo>
                    <a:pt x="18389" y="7910"/>
                    <a:pt x="18678" y="8012"/>
                    <a:pt x="18967" y="8114"/>
                  </a:cubicBezTo>
                  <a:cubicBezTo>
                    <a:pt x="21941" y="9134"/>
                    <a:pt x="22553" y="10239"/>
                    <a:pt x="23743" y="11581"/>
                  </a:cubicBezTo>
                  <a:cubicBezTo>
                    <a:pt x="24950" y="12941"/>
                    <a:pt x="26564" y="15167"/>
                    <a:pt x="25663" y="16238"/>
                  </a:cubicBezTo>
                  <a:cubicBezTo>
                    <a:pt x="25499" y="16430"/>
                    <a:pt x="25288" y="16513"/>
                    <a:pt x="25037" y="16513"/>
                  </a:cubicBezTo>
                  <a:cubicBezTo>
                    <a:pt x="23906" y="16513"/>
                    <a:pt x="21961" y="14833"/>
                    <a:pt x="19834" y="13791"/>
                  </a:cubicBezTo>
                  <a:cubicBezTo>
                    <a:pt x="17217" y="12499"/>
                    <a:pt x="17999" y="13196"/>
                    <a:pt x="14973" y="12193"/>
                  </a:cubicBezTo>
                  <a:cubicBezTo>
                    <a:pt x="14498" y="12023"/>
                    <a:pt x="14090" y="11887"/>
                    <a:pt x="13733" y="11751"/>
                  </a:cubicBezTo>
                  <a:cubicBezTo>
                    <a:pt x="13206" y="12176"/>
                    <a:pt x="12679" y="12584"/>
                    <a:pt x="12084" y="13060"/>
                  </a:cubicBezTo>
                  <a:cubicBezTo>
                    <a:pt x="11081" y="13876"/>
                    <a:pt x="9671" y="14827"/>
                    <a:pt x="8430" y="15779"/>
                  </a:cubicBezTo>
                  <a:cubicBezTo>
                    <a:pt x="8532" y="15782"/>
                    <a:pt x="8635" y="15783"/>
                    <a:pt x="8740" y="15783"/>
                  </a:cubicBezTo>
                  <a:cubicBezTo>
                    <a:pt x="9296" y="15783"/>
                    <a:pt x="9897" y="15748"/>
                    <a:pt x="10502" y="15748"/>
                  </a:cubicBezTo>
                  <a:cubicBezTo>
                    <a:pt x="11065" y="15748"/>
                    <a:pt x="11632" y="15779"/>
                    <a:pt x="12169" y="15898"/>
                  </a:cubicBezTo>
                  <a:cubicBezTo>
                    <a:pt x="14481" y="16425"/>
                    <a:pt x="18202" y="17853"/>
                    <a:pt x="17200" y="19960"/>
                  </a:cubicBezTo>
                  <a:cubicBezTo>
                    <a:pt x="16897" y="20592"/>
                    <a:pt x="16555" y="20823"/>
                    <a:pt x="16140" y="20823"/>
                  </a:cubicBezTo>
                  <a:cubicBezTo>
                    <a:pt x="15182" y="20823"/>
                    <a:pt x="13834" y="19592"/>
                    <a:pt x="11676" y="19212"/>
                  </a:cubicBezTo>
                  <a:cubicBezTo>
                    <a:pt x="8566" y="18651"/>
                    <a:pt x="8906" y="18838"/>
                    <a:pt x="7207" y="18702"/>
                  </a:cubicBezTo>
                  <a:cubicBezTo>
                    <a:pt x="6697" y="18634"/>
                    <a:pt x="6187" y="18515"/>
                    <a:pt x="5677" y="18345"/>
                  </a:cubicBezTo>
                  <a:cubicBezTo>
                    <a:pt x="5116" y="18872"/>
                    <a:pt x="4453" y="19484"/>
                    <a:pt x="3808" y="20147"/>
                  </a:cubicBezTo>
                  <a:cubicBezTo>
                    <a:pt x="4521" y="20504"/>
                    <a:pt x="5354" y="20878"/>
                    <a:pt x="5932" y="21303"/>
                  </a:cubicBezTo>
                  <a:cubicBezTo>
                    <a:pt x="7411" y="22441"/>
                    <a:pt x="9909" y="22883"/>
                    <a:pt x="10045" y="24702"/>
                  </a:cubicBezTo>
                  <a:cubicBezTo>
                    <a:pt x="10089" y="25382"/>
                    <a:pt x="9755" y="25623"/>
                    <a:pt x="9241" y="25623"/>
                  </a:cubicBezTo>
                  <a:cubicBezTo>
                    <a:pt x="8368" y="25623"/>
                    <a:pt x="6975" y="24926"/>
                    <a:pt x="6034" y="24498"/>
                  </a:cubicBezTo>
                  <a:cubicBezTo>
                    <a:pt x="4538" y="23801"/>
                    <a:pt x="4266" y="23614"/>
                    <a:pt x="3162" y="22373"/>
                  </a:cubicBezTo>
                  <a:cubicBezTo>
                    <a:pt x="2941" y="22101"/>
                    <a:pt x="2737" y="21829"/>
                    <a:pt x="2550" y="21524"/>
                  </a:cubicBezTo>
                  <a:cubicBezTo>
                    <a:pt x="2227" y="21914"/>
                    <a:pt x="1938" y="22322"/>
                    <a:pt x="1666" y="22747"/>
                  </a:cubicBezTo>
                  <a:cubicBezTo>
                    <a:pt x="1411" y="23138"/>
                    <a:pt x="1207" y="23563"/>
                    <a:pt x="1020" y="24022"/>
                  </a:cubicBezTo>
                  <a:cubicBezTo>
                    <a:pt x="1" y="26758"/>
                    <a:pt x="1972" y="29460"/>
                    <a:pt x="1972" y="29460"/>
                  </a:cubicBezTo>
                  <a:cubicBezTo>
                    <a:pt x="2376" y="30112"/>
                    <a:pt x="2869" y="30389"/>
                    <a:pt x="3622" y="30389"/>
                  </a:cubicBezTo>
                  <a:cubicBezTo>
                    <a:pt x="4676" y="30389"/>
                    <a:pt x="6241" y="29848"/>
                    <a:pt x="8787" y="29035"/>
                  </a:cubicBezTo>
                  <a:cubicBezTo>
                    <a:pt x="13155" y="27642"/>
                    <a:pt x="17047" y="24872"/>
                    <a:pt x="21873" y="22390"/>
                  </a:cubicBezTo>
                  <a:cubicBezTo>
                    <a:pt x="26700" y="19926"/>
                    <a:pt x="28060" y="17071"/>
                    <a:pt x="31561" y="14216"/>
                  </a:cubicBezTo>
                  <a:cubicBezTo>
                    <a:pt x="35045" y="11360"/>
                    <a:pt x="34892" y="11055"/>
                    <a:pt x="37951" y="8182"/>
                  </a:cubicBezTo>
                  <a:cubicBezTo>
                    <a:pt x="41010" y="5327"/>
                    <a:pt x="40296" y="2897"/>
                    <a:pt x="38206" y="959"/>
                  </a:cubicBezTo>
                  <a:cubicBezTo>
                    <a:pt x="37443" y="250"/>
                    <a:pt x="36486" y="1"/>
                    <a:pt x="3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5"/>
          <p:cNvSpPr txBox="1"/>
          <p:nvPr>
            <p:ph idx="1" type="subTitle"/>
          </p:nvPr>
        </p:nvSpPr>
        <p:spPr>
          <a:xfrm>
            <a:off x="1254788" y="2556775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355" name="Google Shape;355;p5"/>
          <p:cNvSpPr txBox="1"/>
          <p:nvPr>
            <p:ph idx="2" type="subTitle"/>
          </p:nvPr>
        </p:nvSpPr>
        <p:spPr>
          <a:xfrm>
            <a:off x="1254788" y="2928175"/>
            <a:ext cx="2776800" cy="144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6" name="Google Shape;356;p5"/>
          <p:cNvSpPr txBox="1"/>
          <p:nvPr>
            <p:ph idx="3" type="subTitle"/>
          </p:nvPr>
        </p:nvSpPr>
        <p:spPr>
          <a:xfrm>
            <a:off x="5112413" y="2556775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357" name="Google Shape;357;p5"/>
          <p:cNvSpPr txBox="1"/>
          <p:nvPr>
            <p:ph idx="4" type="subTitle"/>
          </p:nvPr>
        </p:nvSpPr>
        <p:spPr>
          <a:xfrm>
            <a:off x="5112413" y="2928175"/>
            <a:ext cx="2776800" cy="144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8" name="Google Shape;358;p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"/>
          <p:cNvSpPr/>
          <p:nvPr/>
        </p:nvSpPr>
        <p:spPr>
          <a:xfrm flipH="1">
            <a:off x="-788550" y="-1107343"/>
            <a:ext cx="6862351" cy="9475547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" name="Google Shape;361;p6"/>
          <p:cNvGrpSpPr/>
          <p:nvPr/>
        </p:nvGrpSpPr>
        <p:grpSpPr>
          <a:xfrm>
            <a:off x="7035750" y="-445151"/>
            <a:ext cx="2761471" cy="5497718"/>
            <a:chOff x="7035750" y="-445151"/>
            <a:chExt cx="2761471" cy="5497718"/>
          </a:xfrm>
        </p:grpSpPr>
        <p:grpSp>
          <p:nvGrpSpPr>
            <p:cNvPr id="362" name="Google Shape;362;p6"/>
            <p:cNvGrpSpPr/>
            <p:nvPr/>
          </p:nvGrpSpPr>
          <p:grpSpPr>
            <a:xfrm>
              <a:off x="8770986" y="2862423"/>
              <a:ext cx="528499" cy="687594"/>
              <a:chOff x="3523950" y="4973225"/>
              <a:chExt cx="385175" cy="501125"/>
            </a:xfrm>
          </p:grpSpPr>
          <p:sp>
            <p:nvSpPr>
              <p:cNvPr id="363" name="Google Shape;363;p6"/>
              <p:cNvSpPr/>
              <p:nvPr/>
            </p:nvSpPr>
            <p:spPr>
              <a:xfrm>
                <a:off x="3523950" y="5103925"/>
                <a:ext cx="385175" cy="370425"/>
              </a:xfrm>
              <a:custGeom>
                <a:rect b="b" l="l" r="r" t="t"/>
                <a:pathLst>
                  <a:path extrusionOk="0" h="14817" w="15407">
                    <a:moveTo>
                      <a:pt x="7165" y="1"/>
                    </a:moveTo>
                    <a:cubicBezTo>
                      <a:pt x="2060" y="1"/>
                      <a:pt x="0" y="6215"/>
                      <a:pt x="309" y="9472"/>
                    </a:cubicBezTo>
                    <a:cubicBezTo>
                      <a:pt x="618" y="12897"/>
                      <a:pt x="2399" y="13445"/>
                      <a:pt x="7314" y="14610"/>
                    </a:cubicBezTo>
                    <a:cubicBezTo>
                      <a:pt x="7905" y="14751"/>
                      <a:pt x="8465" y="14817"/>
                      <a:pt x="8992" y="14817"/>
                    </a:cubicBezTo>
                    <a:cubicBezTo>
                      <a:pt x="13264" y="14817"/>
                      <a:pt x="15407" y="10508"/>
                      <a:pt x="14782" y="7108"/>
                    </a:cubicBezTo>
                    <a:cubicBezTo>
                      <a:pt x="14165" y="3803"/>
                      <a:pt x="13686" y="737"/>
                      <a:pt x="7982" y="52"/>
                    </a:cubicBezTo>
                    <a:cubicBezTo>
                      <a:pt x="7702" y="17"/>
                      <a:pt x="7429" y="1"/>
                      <a:pt x="71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6"/>
              <p:cNvSpPr/>
              <p:nvPr/>
            </p:nvSpPr>
            <p:spPr>
              <a:xfrm>
                <a:off x="3588400" y="5151325"/>
                <a:ext cx="318375" cy="237700"/>
              </a:xfrm>
              <a:custGeom>
                <a:rect b="b" l="l" r="r" t="t"/>
                <a:pathLst>
                  <a:path extrusionOk="0" h="9508" w="12735">
                    <a:moveTo>
                      <a:pt x="6055" y="0"/>
                    </a:moveTo>
                    <a:cubicBezTo>
                      <a:pt x="0" y="0"/>
                      <a:pt x="142" y="8445"/>
                      <a:pt x="6809" y="9442"/>
                    </a:cubicBezTo>
                    <a:cubicBezTo>
                      <a:pt x="7099" y="9487"/>
                      <a:pt x="7375" y="9508"/>
                      <a:pt x="7637" y="9508"/>
                    </a:cubicBezTo>
                    <a:cubicBezTo>
                      <a:pt x="12667" y="9508"/>
                      <a:pt x="12735" y="1771"/>
                      <a:pt x="8795" y="485"/>
                    </a:cubicBezTo>
                    <a:cubicBezTo>
                      <a:pt x="7773" y="149"/>
                      <a:pt x="6859" y="0"/>
                      <a:pt x="60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6"/>
              <p:cNvSpPr/>
              <p:nvPr/>
            </p:nvSpPr>
            <p:spPr>
              <a:xfrm>
                <a:off x="3702100" y="4973225"/>
                <a:ext cx="194275" cy="174150"/>
              </a:xfrm>
              <a:custGeom>
                <a:rect b="b" l="l" r="r" t="t"/>
                <a:pathLst>
                  <a:path extrusionOk="0" h="6966" w="7771">
                    <a:moveTo>
                      <a:pt x="1204" y="1"/>
                    </a:moveTo>
                    <a:cubicBezTo>
                      <a:pt x="1083" y="1"/>
                      <a:pt x="885" y="1246"/>
                      <a:pt x="719" y="1512"/>
                    </a:cubicBezTo>
                    <a:cubicBezTo>
                      <a:pt x="548" y="1786"/>
                      <a:pt x="0" y="2762"/>
                      <a:pt x="308" y="3927"/>
                    </a:cubicBezTo>
                    <a:cubicBezTo>
                      <a:pt x="599" y="5074"/>
                      <a:pt x="1815" y="6068"/>
                      <a:pt x="1815" y="6068"/>
                    </a:cubicBezTo>
                    <a:cubicBezTo>
                      <a:pt x="1815" y="6068"/>
                      <a:pt x="3049" y="6616"/>
                      <a:pt x="3357" y="6753"/>
                    </a:cubicBezTo>
                    <a:cubicBezTo>
                      <a:pt x="3562" y="6844"/>
                      <a:pt x="4773" y="6966"/>
                      <a:pt x="5679" y="6966"/>
                    </a:cubicBezTo>
                    <a:cubicBezTo>
                      <a:pt x="6131" y="6966"/>
                      <a:pt x="6508" y="6935"/>
                      <a:pt x="6645" y="6855"/>
                    </a:cubicBezTo>
                    <a:cubicBezTo>
                      <a:pt x="7039" y="6598"/>
                      <a:pt x="7536" y="5794"/>
                      <a:pt x="7741" y="5519"/>
                    </a:cubicBezTo>
                    <a:cubicBezTo>
                      <a:pt x="7767" y="5490"/>
                      <a:pt x="7770" y="5477"/>
                      <a:pt x="7756" y="5477"/>
                    </a:cubicBezTo>
                    <a:cubicBezTo>
                      <a:pt x="7644" y="5477"/>
                      <a:pt x="6459" y="6258"/>
                      <a:pt x="6080" y="6273"/>
                    </a:cubicBezTo>
                    <a:cubicBezTo>
                      <a:pt x="5498" y="6256"/>
                      <a:pt x="4933" y="6205"/>
                      <a:pt x="4367" y="6136"/>
                    </a:cubicBezTo>
                    <a:cubicBezTo>
                      <a:pt x="4367" y="6136"/>
                      <a:pt x="6577" y="5434"/>
                      <a:pt x="6834" y="4937"/>
                    </a:cubicBezTo>
                    <a:cubicBezTo>
                      <a:pt x="7091" y="4440"/>
                      <a:pt x="6765" y="3019"/>
                      <a:pt x="6731" y="2813"/>
                    </a:cubicBezTo>
                    <a:cubicBezTo>
                      <a:pt x="6729" y="2805"/>
                      <a:pt x="6727" y="2801"/>
                      <a:pt x="6725" y="2801"/>
                    </a:cubicBezTo>
                    <a:cubicBezTo>
                      <a:pt x="6675" y="2801"/>
                      <a:pt x="6442" y="4656"/>
                      <a:pt x="6131" y="4869"/>
                    </a:cubicBezTo>
                    <a:cubicBezTo>
                      <a:pt x="5806" y="5091"/>
                      <a:pt x="3374" y="5468"/>
                      <a:pt x="3374" y="5468"/>
                    </a:cubicBezTo>
                    <a:cubicBezTo>
                      <a:pt x="3374" y="5468"/>
                      <a:pt x="4025" y="2676"/>
                      <a:pt x="4042" y="2471"/>
                    </a:cubicBezTo>
                    <a:cubicBezTo>
                      <a:pt x="4059" y="2282"/>
                      <a:pt x="3425" y="2008"/>
                      <a:pt x="3203" y="1974"/>
                    </a:cubicBezTo>
                    <a:cubicBezTo>
                      <a:pt x="3201" y="1974"/>
                      <a:pt x="3199" y="1974"/>
                      <a:pt x="3197" y="1974"/>
                    </a:cubicBezTo>
                    <a:cubicBezTo>
                      <a:pt x="2962" y="1974"/>
                      <a:pt x="2877" y="4237"/>
                      <a:pt x="2860" y="4509"/>
                    </a:cubicBezTo>
                    <a:cubicBezTo>
                      <a:pt x="2860" y="4783"/>
                      <a:pt x="2089" y="5211"/>
                      <a:pt x="2089" y="5365"/>
                    </a:cubicBezTo>
                    <a:cubicBezTo>
                      <a:pt x="2089" y="5371"/>
                      <a:pt x="2086" y="5374"/>
                      <a:pt x="2082" y="5374"/>
                    </a:cubicBezTo>
                    <a:cubicBezTo>
                      <a:pt x="1986" y="5374"/>
                      <a:pt x="943" y="3622"/>
                      <a:pt x="959" y="3293"/>
                    </a:cubicBezTo>
                    <a:cubicBezTo>
                      <a:pt x="976" y="2933"/>
                      <a:pt x="1661" y="1255"/>
                      <a:pt x="1730" y="741"/>
                    </a:cubicBezTo>
                    <a:cubicBezTo>
                      <a:pt x="1781" y="227"/>
                      <a:pt x="1319" y="107"/>
                      <a:pt x="1216" y="5"/>
                    </a:cubicBezTo>
                    <a:cubicBezTo>
                      <a:pt x="1212" y="2"/>
                      <a:pt x="1208" y="1"/>
                      <a:pt x="1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6" name="Google Shape;366;p6"/>
            <p:cNvGrpSpPr/>
            <p:nvPr/>
          </p:nvGrpSpPr>
          <p:grpSpPr>
            <a:xfrm>
              <a:off x="8711297" y="1581246"/>
              <a:ext cx="874783" cy="797192"/>
              <a:chOff x="3080800" y="238100"/>
              <a:chExt cx="714225" cy="650875"/>
            </a:xfrm>
          </p:grpSpPr>
          <p:sp>
            <p:nvSpPr>
              <p:cNvPr id="367" name="Google Shape;367;p6"/>
              <p:cNvSpPr/>
              <p:nvPr/>
            </p:nvSpPr>
            <p:spPr>
              <a:xfrm>
                <a:off x="3511975" y="238100"/>
                <a:ext cx="283050" cy="304050"/>
              </a:xfrm>
              <a:custGeom>
                <a:rect b="b" l="l" r="r" t="t"/>
                <a:pathLst>
                  <a:path extrusionOk="0" h="12162" w="11322">
                    <a:moveTo>
                      <a:pt x="4640" y="1"/>
                    </a:moveTo>
                    <a:cubicBezTo>
                      <a:pt x="4124" y="1"/>
                      <a:pt x="2039" y="8479"/>
                      <a:pt x="1919" y="9010"/>
                    </a:cubicBezTo>
                    <a:cubicBezTo>
                      <a:pt x="1914" y="9030"/>
                      <a:pt x="1911" y="9040"/>
                      <a:pt x="1909" y="9040"/>
                    </a:cubicBezTo>
                    <a:lnTo>
                      <a:pt x="1909" y="9040"/>
                    </a:lnTo>
                    <a:cubicBezTo>
                      <a:pt x="1874" y="9040"/>
                      <a:pt x="3049" y="2418"/>
                      <a:pt x="3032" y="2039"/>
                    </a:cubicBezTo>
                    <a:cubicBezTo>
                      <a:pt x="3025" y="1878"/>
                      <a:pt x="2848" y="1807"/>
                      <a:pt x="2634" y="1807"/>
                    </a:cubicBezTo>
                    <a:cubicBezTo>
                      <a:pt x="2301" y="1807"/>
                      <a:pt x="1878" y="1980"/>
                      <a:pt x="1867" y="2262"/>
                    </a:cubicBezTo>
                    <a:cubicBezTo>
                      <a:pt x="1833" y="2724"/>
                      <a:pt x="1062" y="8153"/>
                      <a:pt x="1165" y="8410"/>
                    </a:cubicBezTo>
                    <a:cubicBezTo>
                      <a:pt x="1247" y="8630"/>
                      <a:pt x="453" y="8652"/>
                      <a:pt x="132" y="8652"/>
                    </a:cubicBezTo>
                    <a:cubicBezTo>
                      <a:pt x="51" y="8652"/>
                      <a:pt x="1" y="8650"/>
                      <a:pt x="1" y="8650"/>
                    </a:cubicBezTo>
                    <a:lnTo>
                      <a:pt x="1" y="8650"/>
                    </a:lnTo>
                    <a:lnTo>
                      <a:pt x="2227" y="12161"/>
                    </a:lnTo>
                    <a:lnTo>
                      <a:pt x="2655" y="11391"/>
                    </a:lnTo>
                    <a:cubicBezTo>
                      <a:pt x="2655" y="11391"/>
                      <a:pt x="5515" y="11559"/>
                      <a:pt x="6899" y="11559"/>
                    </a:cubicBezTo>
                    <a:cubicBezTo>
                      <a:pt x="7221" y="11559"/>
                      <a:pt x="7464" y="11550"/>
                      <a:pt x="7571" y="11528"/>
                    </a:cubicBezTo>
                    <a:cubicBezTo>
                      <a:pt x="8119" y="11425"/>
                      <a:pt x="7536" y="10500"/>
                      <a:pt x="7399" y="10072"/>
                    </a:cubicBezTo>
                    <a:cubicBezTo>
                      <a:pt x="7363" y="9957"/>
                      <a:pt x="7103" y="9917"/>
                      <a:pt x="6733" y="9917"/>
                    </a:cubicBezTo>
                    <a:cubicBezTo>
                      <a:pt x="5919" y="9917"/>
                      <a:pt x="4573" y="10109"/>
                      <a:pt x="3896" y="10109"/>
                    </a:cubicBezTo>
                    <a:cubicBezTo>
                      <a:pt x="3737" y="10109"/>
                      <a:pt x="3615" y="10098"/>
                      <a:pt x="3546" y="10072"/>
                    </a:cubicBezTo>
                    <a:cubicBezTo>
                      <a:pt x="3049" y="9883"/>
                      <a:pt x="11322" y="8445"/>
                      <a:pt x="11322" y="8445"/>
                    </a:cubicBezTo>
                    <a:cubicBezTo>
                      <a:pt x="11322" y="8445"/>
                      <a:pt x="10859" y="6955"/>
                      <a:pt x="10688" y="6681"/>
                    </a:cubicBezTo>
                    <a:cubicBezTo>
                      <a:pt x="10680" y="6668"/>
                      <a:pt x="10660" y="6662"/>
                      <a:pt x="10628" y="6662"/>
                    </a:cubicBezTo>
                    <a:cubicBezTo>
                      <a:pt x="10001" y="6662"/>
                      <a:pt x="4866" y="8952"/>
                      <a:pt x="3546" y="9164"/>
                    </a:cubicBezTo>
                    <a:cubicBezTo>
                      <a:pt x="3492" y="9172"/>
                      <a:pt x="3448" y="9176"/>
                      <a:pt x="3412" y="9176"/>
                    </a:cubicBezTo>
                    <a:cubicBezTo>
                      <a:pt x="2530" y="9176"/>
                      <a:pt x="7057" y="6818"/>
                      <a:pt x="7057" y="6818"/>
                    </a:cubicBezTo>
                    <a:cubicBezTo>
                      <a:pt x="7057" y="6818"/>
                      <a:pt x="6612" y="6047"/>
                      <a:pt x="6149" y="5739"/>
                    </a:cubicBezTo>
                    <a:cubicBezTo>
                      <a:pt x="6127" y="5723"/>
                      <a:pt x="6100" y="5716"/>
                      <a:pt x="6068" y="5716"/>
                    </a:cubicBezTo>
                    <a:cubicBezTo>
                      <a:pt x="5439" y="5716"/>
                      <a:pt x="3029" y="8645"/>
                      <a:pt x="2638" y="8873"/>
                    </a:cubicBezTo>
                    <a:cubicBezTo>
                      <a:pt x="2632" y="8877"/>
                      <a:pt x="2626" y="8879"/>
                      <a:pt x="2622" y="8879"/>
                    </a:cubicBezTo>
                    <a:cubicBezTo>
                      <a:pt x="2359" y="8879"/>
                      <a:pt x="6459" y="1074"/>
                      <a:pt x="6543" y="669"/>
                    </a:cubicBezTo>
                    <a:cubicBezTo>
                      <a:pt x="6629" y="241"/>
                      <a:pt x="5156" y="18"/>
                      <a:pt x="4642" y="1"/>
                    </a:cubicBezTo>
                    <a:cubicBezTo>
                      <a:pt x="4642" y="1"/>
                      <a:pt x="4641" y="1"/>
                      <a:pt x="46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6"/>
              <p:cNvSpPr/>
              <p:nvPr/>
            </p:nvSpPr>
            <p:spPr>
              <a:xfrm>
                <a:off x="3080800" y="385425"/>
                <a:ext cx="544675" cy="503125"/>
              </a:xfrm>
              <a:custGeom>
                <a:rect b="b" l="l" r="r" t="t"/>
                <a:pathLst>
                  <a:path extrusionOk="0" h="20125" w="21787">
                    <a:moveTo>
                      <a:pt x="9691" y="0"/>
                    </a:moveTo>
                    <a:cubicBezTo>
                      <a:pt x="9506" y="0"/>
                      <a:pt x="9335" y="11"/>
                      <a:pt x="9181" y="34"/>
                    </a:cubicBezTo>
                    <a:cubicBezTo>
                      <a:pt x="6869" y="377"/>
                      <a:pt x="3203" y="2363"/>
                      <a:pt x="2416" y="5669"/>
                    </a:cubicBezTo>
                    <a:cubicBezTo>
                      <a:pt x="1628" y="8974"/>
                      <a:pt x="4111" y="12246"/>
                      <a:pt x="4111" y="12246"/>
                    </a:cubicBezTo>
                    <a:cubicBezTo>
                      <a:pt x="4111" y="12246"/>
                      <a:pt x="3049" y="13873"/>
                      <a:pt x="2929" y="14661"/>
                    </a:cubicBezTo>
                    <a:cubicBezTo>
                      <a:pt x="2810" y="15448"/>
                      <a:pt x="3495" y="16579"/>
                      <a:pt x="3717" y="17418"/>
                    </a:cubicBezTo>
                    <a:cubicBezTo>
                      <a:pt x="3940" y="18274"/>
                      <a:pt x="2364" y="17812"/>
                      <a:pt x="1182" y="18154"/>
                    </a:cubicBezTo>
                    <a:cubicBezTo>
                      <a:pt x="1" y="18497"/>
                      <a:pt x="1080" y="20124"/>
                      <a:pt x="1080" y="20124"/>
                    </a:cubicBezTo>
                    <a:cubicBezTo>
                      <a:pt x="1080" y="20124"/>
                      <a:pt x="1011" y="19233"/>
                      <a:pt x="1182" y="18840"/>
                    </a:cubicBezTo>
                    <a:cubicBezTo>
                      <a:pt x="1354" y="18446"/>
                      <a:pt x="4282" y="18788"/>
                      <a:pt x="5173" y="18343"/>
                    </a:cubicBezTo>
                    <a:cubicBezTo>
                      <a:pt x="6081" y="17880"/>
                      <a:pt x="4848" y="16202"/>
                      <a:pt x="4728" y="15808"/>
                    </a:cubicBezTo>
                    <a:cubicBezTo>
                      <a:pt x="4625" y="15414"/>
                      <a:pt x="5344" y="14112"/>
                      <a:pt x="6132" y="13770"/>
                    </a:cubicBezTo>
                    <a:cubicBezTo>
                      <a:pt x="6157" y="13760"/>
                      <a:pt x="6189" y="13755"/>
                      <a:pt x="6227" y="13755"/>
                    </a:cubicBezTo>
                    <a:cubicBezTo>
                      <a:pt x="7211" y="13755"/>
                      <a:pt x="12562" y="16985"/>
                      <a:pt x="16276" y="16985"/>
                    </a:cubicBezTo>
                    <a:cubicBezTo>
                      <a:pt x="17033" y="16985"/>
                      <a:pt x="17722" y="16850"/>
                      <a:pt x="18292" y="16527"/>
                    </a:cubicBezTo>
                    <a:cubicBezTo>
                      <a:pt x="21786" y="14558"/>
                      <a:pt x="20827" y="6405"/>
                      <a:pt x="19149" y="4213"/>
                    </a:cubicBezTo>
                    <a:cubicBezTo>
                      <a:pt x="17566" y="2151"/>
                      <a:pt x="12271" y="0"/>
                      <a:pt x="96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6"/>
              <p:cNvSpPr/>
              <p:nvPr/>
            </p:nvSpPr>
            <p:spPr>
              <a:xfrm>
                <a:off x="3080800" y="470550"/>
                <a:ext cx="517700" cy="418425"/>
              </a:xfrm>
              <a:custGeom>
                <a:rect b="b" l="l" r="r" t="t"/>
                <a:pathLst>
                  <a:path extrusionOk="0" h="16737" w="20708">
                    <a:moveTo>
                      <a:pt x="5355" y="1"/>
                    </a:moveTo>
                    <a:cubicBezTo>
                      <a:pt x="4630" y="1"/>
                      <a:pt x="6475" y="7111"/>
                      <a:pt x="6475" y="7111"/>
                    </a:cubicBezTo>
                    <a:cubicBezTo>
                      <a:pt x="4351" y="4970"/>
                      <a:pt x="3358" y="2760"/>
                      <a:pt x="2929" y="911"/>
                    </a:cubicBezTo>
                    <a:cubicBezTo>
                      <a:pt x="2707" y="1339"/>
                      <a:pt x="2535" y="1801"/>
                      <a:pt x="2416" y="2264"/>
                    </a:cubicBezTo>
                    <a:cubicBezTo>
                      <a:pt x="1628" y="5586"/>
                      <a:pt x="4111" y="8858"/>
                      <a:pt x="4111" y="8858"/>
                    </a:cubicBezTo>
                    <a:cubicBezTo>
                      <a:pt x="4111" y="8858"/>
                      <a:pt x="3049" y="10485"/>
                      <a:pt x="2929" y="11273"/>
                    </a:cubicBezTo>
                    <a:cubicBezTo>
                      <a:pt x="2810" y="12060"/>
                      <a:pt x="3495" y="13191"/>
                      <a:pt x="3717" y="14030"/>
                    </a:cubicBezTo>
                    <a:cubicBezTo>
                      <a:pt x="3940" y="14869"/>
                      <a:pt x="2364" y="14424"/>
                      <a:pt x="1182" y="14767"/>
                    </a:cubicBezTo>
                    <a:cubicBezTo>
                      <a:pt x="1" y="15109"/>
                      <a:pt x="1063" y="16736"/>
                      <a:pt x="1063" y="16736"/>
                    </a:cubicBezTo>
                    <a:cubicBezTo>
                      <a:pt x="1063" y="16736"/>
                      <a:pt x="1011" y="15828"/>
                      <a:pt x="1182" y="15452"/>
                    </a:cubicBezTo>
                    <a:cubicBezTo>
                      <a:pt x="1354" y="15058"/>
                      <a:pt x="4282" y="15383"/>
                      <a:pt x="5173" y="14938"/>
                    </a:cubicBezTo>
                    <a:cubicBezTo>
                      <a:pt x="6081" y="14493"/>
                      <a:pt x="4848" y="12797"/>
                      <a:pt x="4728" y="12403"/>
                    </a:cubicBezTo>
                    <a:cubicBezTo>
                      <a:pt x="4608" y="12009"/>
                      <a:pt x="5344" y="10725"/>
                      <a:pt x="6132" y="10382"/>
                    </a:cubicBezTo>
                    <a:cubicBezTo>
                      <a:pt x="6158" y="10371"/>
                      <a:pt x="6192" y="10365"/>
                      <a:pt x="6233" y="10365"/>
                    </a:cubicBezTo>
                    <a:cubicBezTo>
                      <a:pt x="7232" y="10365"/>
                      <a:pt x="12569" y="13580"/>
                      <a:pt x="16276" y="13580"/>
                    </a:cubicBezTo>
                    <a:cubicBezTo>
                      <a:pt x="17033" y="13580"/>
                      <a:pt x="17722" y="13445"/>
                      <a:pt x="18292" y="13122"/>
                    </a:cubicBezTo>
                    <a:cubicBezTo>
                      <a:pt x="20091" y="12112"/>
                      <a:pt x="20707" y="9457"/>
                      <a:pt x="20656" y="6837"/>
                    </a:cubicBezTo>
                    <a:lnTo>
                      <a:pt x="20656" y="6837"/>
                    </a:lnTo>
                    <a:cubicBezTo>
                      <a:pt x="20258" y="6877"/>
                      <a:pt x="19859" y="6894"/>
                      <a:pt x="19464" y="6894"/>
                    </a:cubicBezTo>
                    <a:cubicBezTo>
                      <a:pt x="16627" y="6894"/>
                      <a:pt x="13981" y="5991"/>
                      <a:pt x="13274" y="5946"/>
                    </a:cubicBezTo>
                    <a:cubicBezTo>
                      <a:pt x="13265" y="5945"/>
                      <a:pt x="13257" y="5945"/>
                      <a:pt x="13249" y="5945"/>
                    </a:cubicBezTo>
                    <a:cubicBezTo>
                      <a:pt x="12256" y="5945"/>
                      <a:pt x="17111" y="11187"/>
                      <a:pt x="17111" y="11187"/>
                    </a:cubicBezTo>
                    <a:cubicBezTo>
                      <a:pt x="10140" y="9628"/>
                      <a:pt x="6149" y="157"/>
                      <a:pt x="5379" y="3"/>
                    </a:cubicBezTo>
                    <a:cubicBezTo>
                      <a:pt x="5370" y="1"/>
                      <a:pt x="5362" y="1"/>
                      <a:pt x="53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0" name="Google Shape;370;p6"/>
            <p:cNvGrpSpPr/>
            <p:nvPr/>
          </p:nvGrpSpPr>
          <p:grpSpPr>
            <a:xfrm>
              <a:off x="7035750" y="-445151"/>
              <a:ext cx="978615" cy="890307"/>
              <a:chOff x="4688600" y="1410900"/>
              <a:chExt cx="799000" cy="726900"/>
            </a:xfrm>
          </p:grpSpPr>
          <p:sp>
            <p:nvSpPr>
              <p:cNvPr id="371" name="Google Shape;371;p6"/>
              <p:cNvSpPr/>
              <p:nvPr/>
            </p:nvSpPr>
            <p:spPr>
              <a:xfrm>
                <a:off x="5004175" y="1511625"/>
                <a:ext cx="483425" cy="626175"/>
              </a:xfrm>
              <a:custGeom>
                <a:rect b="b" l="l" r="r" t="t"/>
                <a:pathLst>
                  <a:path extrusionOk="0" h="25047" w="19337">
                    <a:moveTo>
                      <a:pt x="4069" y="1"/>
                    </a:moveTo>
                    <a:cubicBezTo>
                      <a:pt x="1880" y="1"/>
                      <a:pt x="663" y="1564"/>
                      <a:pt x="360" y="3490"/>
                    </a:cubicBezTo>
                    <a:cubicBezTo>
                      <a:pt x="0" y="5682"/>
                      <a:pt x="4864" y="7823"/>
                      <a:pt x="4864" y="7823"/>
                    </a:cubicBezTo>
                    <a:cubicBezTo>
                      <a:pt x="4864" y="7823"/>
                      <a:pt x="7673" y="9673"/>
                      <a:pt x="8786" y="10855"/>
                    </a:cubicBezTo>
                    <a:cubicBezTo>
                      <a:pt x="9900" y="12053"/>
                      <a:pt x="11184" y="12053"/>
                      <a:pt x="12297" y="13544"/>
                    </a:cubicBezTo>
                    <a:cubicBezTo>
                      <a:pt x="13411" y="15034"/>
                      <a:pt x="14490" y="17140"/>
                      <a:pt x="15569" y="19230"/>
                    </a:cubicBezTo>
                    <a:cubicBezTo>
                      <a:pt x="16633" y="21275"/>
                      <a:pt x="15599" y="25046"/>
                      <a:pt x="16477" y="25046"/>
                    </a:cubicBezTo>
                    <a:cubicBezTo>
                      <a:pt x="16504" y="25046"/>
                      <a:pt x="16532" y="25043"/>
                      <a:pt x="16562" y="25036"/>
                    </a:cubicBezTo>
                    <a:cubicBezTo>
                      <a:pt x="17573" y="24796"/>
                      <a:pt x="18395" y="21765"/>
                      <a:pt x="18857" y="19298"/>
                    </a:cubicBezTo>
                    <a:cubicBezTo>
                      <a:pt x="19337" y="16832"/>
                      <a:pt x="18463" y="12841"/>
                      <a:pt x="17675" y="11060"/>
                    </a:cubicBezTo>
                    <a:cubicBezTo>
                      <a:pt x="16887" y="9279"/>
                      <a:pt x="15637" y="8354"/>
                      <a:pt x="13736" y="5871"/>
                    </a:cubicBezTo>
                    <a:cubicBezTo>
                      <a:pt x="11818" y="3387"/>
                      <a:pt x="7725" y="561"/>
                      <a:pt x="4967" y="82"/>
                    </a:cubicBezTo>
                    <a:cubicBezTo>
                      <a:pt x="4651" y="27"/>
                      <a:pt x="4352" y="1"/>
                      <a:pt x="40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6"/>
              <p:cNvSpPr/>
              <p:nvPr/>
            </p:nvSpPr>
            <p:spPr>
              <a:xfrm>
                <a:off x="4688600" y="1410900"/>
                <a:ext cx="414925" cy="234100"/>
              </a:xfrm>
              <a:custGeom>
                <a:rect b="b" l="l" r="r" t="t"/>
                <a:pathLst>
                  <a:path extrusionOk="0" h="9364" w="16597">
                    <a:moveTo>
                      <a:pt x="189" y="0"/>
                    </a:moveTo>
                    <a:cubicBezTo>
                      <a:pt x="189" y="0"/>
                      <a:pt x="1" y="634"/>
                      <a:pt x="720" y="993"/>
                    </a:cubicBezTo>
                    <a:cubicBezTo>
                      <a:pt x="1456" y="1353"/>
                      <a:pt x="5327" y="1028"/>
                      <a:pt x="7177" y="2004"/>
                    </a:cubicBezTo>
                    <a:cubicBezTo>
                      <a:pt x="9009" y="2997"/>
                      <a:pt x="11476" y="5584"/>
                      <a:pt x="11698" y="5960"/>
                    </a:cubicBezTo>
                    <a:cubicBezTo>
                      <a:pt x="11921" y="6320"/>
                      <a:pt x="12041" y="8444"/>
                      <a:pt x="12349" y="9060"/>
                    </a:cubicBezTo>
                    <a:cubicBezTo>
                      <a:pt x="12465" y="9292"/>
                      <a:pt x="12636" y="9364"/>
                      <a:pt x="12804" y="9364"/>
                    </a:cubicBezTo>
                    <a:cubicBezTo>
                      <a:pt x="13085" y="9364"/>
                      <a:pt x="13360" y="9163"/>
                      <a:pt x="13360" y="9163"/>
                    </a:cubicBezTo>
                    <a:cubicBezTo>
                      <a:pt x="13206" y="7005"/>
                      <a:pt x="16597" y="4059"/>
                      <a:pt x="16597" y="4059"/>
                    </a:cubicBezTo>
                    <a:cubicBezTo>
                      <a:pt x="16597" y="4059"/>
                      <a:pt x="15842" y="3719"/>
                      <a:pt x="15000" y="3719"/>
                    </a:cubicBezTo>
                    <a:cubicBezTo>
                      <a:pt x="14860" y="3719"/>
                      <a:pt x="14718" y="3729"/>
                      <a:pt x="14576" y="3751"/>
                    </a:cubicBezTo>
                    <a:cubicBezTo>
                      <a:pt x="13582" y="3922"/>
                      <a:pt x="12058" y="5361"/>
                      <a:pt x="12058" y="5361"/>
                    </a:cubicBezTo>
                    <a:cubicBezTo>
                      <a:pt x="12058" y="5361"/>
                      <a:pt x="8461" y="2090"/>
                      <a:pt x="7211" y="1113"/>
                    </a:cubicBezTo>
                    <a:cubicBezTo>
                      <a:pt x="5944" y="120"/>
                      <a:pt x="189" y="0"/>
                      <a:pt x="1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" name="Google Shape;373;p6"/>
            <p:cNvGrpSpPr/>
            <p:nvPr/>
          </p:nvGrpSpPr>
          <p:grpSpPr>
            <a:xfrm>
              <a:off x="8014363" y="270128"/>
              <a:ext cx="1782858" cy="827132"/>
              <a:chOff x="4573425" y="2584300"/>
              <a:chExt cx="1222475" cy="567150"/>
            </a:xfrm>
          </p:grpSpPr>
          <p:sp>
            <p:nvSpPr>
              <p:cNvPr id="374" name="Google Shape;374;p6"/>
              <p:cNvSpPr/>
              <p:nvPr/>
            </p:nvSpPr>
            <p:spPr>
              <a:xfrm>
                <a:off x="5586475" y="2593100"/>
                <a:ext cx="153750" cy="77950"/>
              </a:xfrm>
              <a:custGeom>
                <a:rect b="b" l="l" r="r" t="t"/>
                <a:pathLst>
                  <a:path extrusionOk="0" h="3118" w="6150">
                    <a:moveTo>
                      <a:pt x="5095" y="2061"/>
                    </a:moveTo>
                    <a:lnTo>
                      <a:pt x="4916" y="2227"/>
                    </a:lnTo>
                    <a:lnTo>
                      <a:pt x="5053" y="2124"/>
                    </a:lnTo>
                    <a:cubicBezTo>
                      <a:pt x="5053" y="2124"/>
                      <a:pt x="5071" y="2100"/>
                      <a:pt x="5095" y="2061"/>
                    </a:cubicBezTo>
                    <a:close/>
                    <a:moveTo>
                      <a:pt x="4694" y="0"/>
                    </a:moveTo>
                    <a:lnTo>
                      <a:pt x="1919" y="925"/>
                    </a:lnTo>
                    <a:lnTo>
                      <a:pt x="309" y="1524"/>
                    </a:lnTo>
                    <a:lnTo>
                      <a:pt x="1" y="2312"/>
                    </a:lnTo>
                    <a:lnTo>
                      <a:pt x="481" y="3117"/>
                    </a:lnTo>
                    <a:lnTo>
                      <a:pt x="1011" y="2860"/>
                    </a:lnTo>
                    <a:cubicBezTo>
                      <a:pt x="599" y="1923"/>
                      <a:pt x="3794" y="1325"/>
                      <a:pt x="4752" y="1325"/>
                    </a:cubicBezTo>
                    <a:cubicBezTo>
                      <a:pt x="4827" y="1325"/>
                      <a:pt x="4889" y="1328"/>
                      <a:pt x="4934" y="1336"/>
                    </a:cubicBezTo>
                    <a:cubicBezTo>
                      <a:pt x="5435" y="1420"/>
                      <a:pt x="5200" y="1889"/>
                      <a:pt x="5095" y="2061"/>
                    </a:cubicBezTo>
                    <a:lnTo>
                      <a:pt x="5095" y="2061"/>
                    </a:lnTo>
                    <a:lnTo>
                      <a:pt x="6150" y="1079"/>
                    </a:lnTo>
                    <a:lnTo>
                      <a:pt x="5944" y="343"/>
                    </a:lnTo>
                    <a:lnTo>
                      <a:pt x="46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6"/>
              <p:cNvSpPr/>
              <p:nvPr/>
            </p:nvSpPr>
            <p:spPr>
              <a:xfrm>
                <a:off x="5299600" y="2584300"/>
                <a:ext cx="496300" cy="293125"/>
              </a:xfrm>
              <a:custGeom>
                <a:rect b="b" l="l" r="r" t="t"/>
                <a:pathLst>
                  <a:path extrusionOk="0" h="11725" w="19852">
                    <a:moveTo>
                      <a:pt x="16402" y="1132"/>
                    </a:moveTo>
                    <a:cubicBezTo>
                      <a:pt x="16779" y="1132"/>
                      <a:pt x="17005" y="1229"/>
                      <a:pt x="16957" y="1465"/>
                    </a:cubicBezTo>
                    <a:cubicBezTo>
                      <a:pt x="16820" y="2048"/>
                      <a:pt x="15569" y="2476"/>
                      <a:pt x="14370" y="2801"/>
                    </a:cubicBezTo>
                    <a:cubicBezTo>
                      <a:pt x="13706" y="2978"/>
                      <a:pt x="13063" y="3134"/>
                      <a:pt x="12618" y="3134"/>
                    </a:cubicBezTo>
                    <a:cubicBezTo>
                      <a:pt x="12374" y="3134"/>
                      <a:pt x="12189" y="3088"/>
                      <a:pt x="12093" y="2972"/>
                    </a:cubicBezTo>
                    <a:cubicBezTo>
                      <a:pt x="11636" y="2421"/>
                      <a:pt x="15028" y="1132"/>
                      <a:pt x="16402" y="1132"/>
                    </a:cubicBezTo>
                    <a:close/>
                    <a:moveTo>
                      <a:pt x="17574" y="0"/>
                    </a:moveTo>
                    <a:cubicBezTo>
                      <a:pt x="14577" y="0"/>
                      <a:pt x="1826" y="5835"/>
                      <a:pt x="1" y="8967"/>
                    </a:cubicBezTo>
                    <a:lnTo>
                      <a:pt x="823" y="11724"/>
                    </a:lnTo>
                    <a:cubicBezTo>
                      <a:pt x="823" y="11724"/>
                      <a:pt x="9249" y="5696"/>
                      <a:pt x="13959" y="4856"/>
                    </a:cubicBezTo>
                    <a:cubicBezTo>
                      <a:pt x="16443" y="4428"/>
                      <a:pt x="17864" y="3880"/>
                      <a:pt x="18652" y="3452"/>
                    </a:cubicBezTo>
                    <a:cubicBezTo>
                      <a:pt x="19457" y="3041"/>
                      <a:pt x="19851" y="2099"/>
                      <a:pt x="19577" y="1226"/>
                    </a:cubicBezTo>
                    <a:cubicBezTo>
                      <a:pt x="19389" y="660"/>
                      <a:pt x="18892" y="146"/>
                      <a:pt x="17762" y="9"/>
                    </a:cubicBezTo>
                    <a:cubicBezTo>
                      <a:pt x="17704" y="3"/>
                      <a:pt x="17641" y="0"/>
                      <a:pt x="175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6"/>
              <p:cNvSpPr/>
              <p:nvPr/>
            </p:nvSpPr>
            <p:spPr>
              <a:xfrm>
                <a:off x="5245225" y="2808450"/>
                <a:ext cx="76250" cy="95950"/>
              </a:xfrm>
              <a:custGeom>
                <a:rect b="b" l="l" r="r" t="t"/>
                <a:pathLst>
                  <a:path extrusionOk="0" fill="none" h="3838" w="3050">
                    <a:moveTo>
                      <a:pt x="3049" y="2227"/>
                    </a:moveTo>
                    <a:cubicBezTo>
                      <a:pt x="3049" y="2227"/>
                      <a:pt x="652" y="3837"/>
                      <a:pt x="549" y="3598"/>
                    </a:cubicBezTo>
                    <a:cubicBezTo>
                      <a:pt x="429" y="3341"/>
                      <a:pt x="1" y="2758"/>
                      <a:pt x="18" y="2604"/>
                    </a:cubicBezTo>
                    <a:cubicBezTo>
                      <a:pt x="35" y="2433"/>
                      <a:pt x="926" y="789"/>
                      <a:pt x="926" y="789"/>
                    </a:cubicBezTo>
                    <a:lnTo>
                      <a:pt x="2176" y="1"/>
                    </a:lnTo>
                    <a:close/>
                  </a:path>
                </a:pathLst>
              </a:custGeom>
              <a:noFill/>
              <a:ln cap="flat" cmpd="sng" w="2575">
                <a:solidFill>
                  <a:schemeClr val="accent6"/>
                </a:solidFill>
                <a:prstDash val="solid"/>
                <a:miter lim="171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6"/>
              <p:cNvSpPr/>
              <p:nvPr/>
            </p:nvSpPr>
            <p:spPr>
              <a:xfrm>
                <a:off x="4573425" y="2685675"/>
                <a:ext cx="725350" cy="465575"/>
              </a:xfrm>
              <a:custGeom>
                <a:rect b="b" l="l" r="r" t="t"/>
                <a:pathLst>
                  <a:path extrusionOk="0" h="18623" w="29014">
                    <a:moveTo>
                      <a:pt x="22588" y="0"/>
                    </a:moveTo>
                    <a:cubicBezTo>
                      <a:pt x="20613" y="0"/>
                      <a:pt x="18216" y="363"/>
                      <a:pt x="15552" y="1024"/>
                    </a:cubicBezTo>
                    <a:cubicBezTo>
                      <a:pt x="5224" y="3559"/>
                      <a:pt x="1902" y="8217"/>
                      <a:pt x="1097" y="10290"/>
                    </a:cubicBezTo>
                    <a:cubicBezTo>
                      <a:pt x="0" y="13133"/>
                      <a:pt x="6355" y="17278"/>
                      <a:pt x="7279" y="17980"/>
                    </a:cubicBezTo>
                    <a:cubicBezTo>
                      <a:pt x="7760" y="18352"/>
                      <a:pt x="9022" y="18623"/>
                      <a:pt x="10818" y="18623"/>
                    </a:cubicBezTo>
                    <a:cubicBezTo>
                      <a:pt x="12415" y="18623"/>
                      <a:pt x="14434" y="18408"/>
                      <a:pt x="16699" y="17860"/>
                    </a:cubicBezTo>
                    <a:cubicBezTo>
                      <a:pt x="21512" y="16695"/>
                      <a:pt x="25982" y="13441"/>
                      <a:pt x="27506" y="11489"/>
                    </a:cubicBezTo>
                    <a:cubicBezTo>
                      <a:pt x="29014" y="9553"/>
                      <a:pt x="28226" y="3542"/>
                      <a:pt x="28226" y="3542"/>
                    </a:cubicBezTo>
                    <a:cubicBezTo>
                      <a:pt x="28128" y="1073"/>
                      <a:pt x="25983" y="0"/>
                      <a:pt x="225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6"/>
              <p:cNvSpPr/>
              <p:nvPr/>
            </p:nvSpPr>
            <p:spPr>
              <a:xfrm>
                <a:off x="4598275" y="2704925"/>
                <a:ext cx="725750" cy="329200"/>
              </a:xfrm>
              <a:custGeom>
                <a:rect b="b" l="l" r="r" t="t"/>
                <a:pathLst>
                  <a:path extrusionOk="0" h="13168" w="29030">
                    <a:moveTo>
                      <a:pt x="21303" y="0"/>
                    </a:moveTo>
                    <a:cubicBezTo>
                      <a:pt x="13798" y="0"/>
                      <a:pt x="0" y="6060"/>
                      <a:pt x="976" y="10565"/>
                    </a:cubicBezTo>
                    <a:cubicBezTo>
                      <a:pt x="1381" y="12393"/>
                      <a:pt x="3686" y="13167"/>
                      <a:pt x="6751" y="13167"/>
                    </a:cubicBezTo>
                    <a:cubicBezTo>
                      <a:pt x="15083" y="13167"/>
                      <a:pt x="29029" y="7442"/>
                      <a:pt x="25673" y="1607"/>
                    </a:cubicBezTo>
                    <a:cubicBezTo>
                      <a:pt x="25027" y="479"/>
                      <a:pt x="23414" y="0"/>
                      <a:pt x="21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6"/>
              <p:cNvSpPr/>
              <p:nvPr/>
            </p:nvSpPr>
            <p:spPr>
              <a:xfrm>
                <a:off x="4598275" y="2704925"/>
                <a:ext cx="725750" cy="329200"/>
              </a:xfrm>
              <a:custGeom>
                <a:rect b="b" l="l" r="r" t="t"/>
                <a:pathLst>
                  <a:path extrusionOk="0" h="13168" w="29030">
                    <a:moveTo>
                      <a:pt x="21303" y="0"/>
                    </a:moveTo>
                    <a:cubicBezTo>
                      <a:pt x="13798" y="0"/>
                      <a:pt x="0" y="6060"/>
                      <a:pt x="976" y="10565"/>
                    </a:cubicBezTo>
                    <a:cubicBezTo>
                      <a:pt x="1381" y="12393"/>
                      <a:pt x="3686" y="13167"/>
                      <a:pt x="6751" y="13167"/>
                    </a:cubicBezTo>
                    <a:cubicBezTo>
                      <a:pt x="15083" y="13167"/>
                      <a:pt x="29029" y="7442"/>
                      <a:pt x="25673" y="1607"/>
                    </a:cubicBezTo>
                    <a:cubicBezTo>
                      <a:pt x="25027" y="479"/>
                      <a:pt x="23414" y="0"/>
                      <a:pt x="21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6"/>
              <p:cNvSpPr/>
              <p:nvPr/>
            </p:nvSpPr>
            <p:spPr>
              <a:xfrm>
                <a:off x="5124925" y="2907800"/>
                <a:ext cx="47550" cy="30425"/>
              </a:xfrm>
              <a:custGeom>
                <a:rect b="b" l="l" r="r" t="t"/>
                <a:pathLst>
                  <a:path extrusionOk="0" h="1217" w="1902">
                    <a:moveTo>
                      <a:pt x="1901" y="0"/>
                    </a:moveTo>
                    <a:cubicBezTo>
                      <a:pt x="1285" y="446"/>
                      <a:pt x="651" y="857"/>
                      <a:pt x="0" y="1216"/>
                    </a:cubicBezTo>
                    <a:cubicBezTo>
                      <a:pt x="651" y="857"/>
                      <a:pt x="1285" y="446"/>
                      <a:pt x="19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6"/>
              <p:cNvSpPr/>
              <p:nvPr/>
            </p:nvSpPr>
            <p:spPr>
              <a:xfrm>
                <a:off x="5172875" y="2874825"/>
                <a:ext cx="38550" cy="33000"/>
              </a:xfrm>
              <a:custGeom>
                <a:rect b="b" l="l" r="r" t="t"/>
                <a:pathLst>
                  <a:path extrusionOk="0" h="1320" w="1542">
                    <a:moveTo>
                      <a:pt x="1542" y="1"/>
                    </a:moveTo>
                    <a:cubicBezTo>
                      <a:pt x="1062" y="480"/>
                      <a:pt x="548" y="926"/>
                      <a:pt x="0" y="1319"/>
                    </a:cubicBezTo>
                    <a:cubicBezTo>
                      <a:pt x="548" y="926"/>
                      <a:pt x="1062" y="480"/>
                      <a:pt x="1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6"/>
              <p:cNvSpPr/>
              <p:nvPr/>
            </p:nvSpPr>
            <p:spPr>
              <a:xfrm>
                <a:off x="5211825" y="2851275"/>
                <a:ext cx="19300" cy="23150"/>
              </a:xfrm>
              <a:custGeom>
                <a:rect b="b" l="l" r="r" t="t"/>
                <a:pathLst>
                  <a:path extrusionOk="0" h="926" w="772">
                    <a:moveTo>
                      <a:pt x="772" y="1"/>
                    </a:moveTo>
                    <a:cubicBezTo>
                      <a:pt x="532" y="326"/>
                      <a:pt x="275" y="634"/>
                      <a:pt x="1" y="926"/>
                    </a:cubicBezTo>
                    <a:cubicBezTo>
                      <a:pt x="275" y="634"/>
                      <a:pt x="532" y="326"/>
                      <a:pt x="7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6"/>
              <p:cNvSpPr/>
              <p:nvPr/>
            </p:nvSpPr>
            <p:spPr>
              <a:xfrm>
                <a:off x="5231525" y="2839300"/>
                <a:ext cx="7300" cy="11575"/>
              </a:xfrm>
              <a:custGeom>
                <a:rect b="b" l="l" r="r" t="t"/>
                <a:pathLst>
                  <a:path extrusionOk="0" h="463" w="292">
                    <a:moveTo>
                      <a:pt x="292" y="0"/>
                    </a:moveTo>
                    <a:cubicBezTo>
                      <a:pt x="206" y="154"/>
                      <a:pt x="103" y="308"/>
                      <a:pt x="1" y="463"/>
                    </a:cubicBezTo>
                    <a:cubicBezTo>
                      <a:pt x="103" y="308"/>
                      <a:pt x="206" y="154"/>
                      <a:pt x="2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6"/>
              <p:cNvSpPr/>
              <p:nvPr/>
            </p:nvSpPr>
            <p:spPr>
              <a:xfrm>
                <a:off x="4861575" y="3018700"/>
                <a:ext cx="39850" cy="7300"/>
              </a:xfrm>
              <a:custGeom>
                <a:rect b="b" l="l" r="r" t="t"/>
                <a:pathLst>
                  <a:path extrusionOk="0" h="292" w="1594">
                    <a:moveTo>
                      <a:pt x="1593" y="0"/>
                    </a:moveTo>
                    <a:lnTo>
                      <a:pt x="1593" y="0"/>
                    </a:lnTo>
                    <a:cubicBezTo>
                      <a:pt x="1063" y="120"/>
                      <a:pt x="532" y="206"/>
                      <a:pt x="1" y="292"/>
                    </a:cubicBezTo>
                    <a:cubicBezTo>
                      <a:pt x="532" y="223"/>
                      <a:pt x="1063" y="120"/>
                      <a:pt x="15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6"/>
              <p:cNvSpPr/>
              <p:nvPr/>
            </p:nvSpPr>
            <p:spPr>
              <a:xfrm>
                <a:off x="4967350" y="2989150"/>
                <a:ext cx="40700" cy="12875"/>
              </a:xfrm>
              <a:custGeom>
                <a:rect b="b" l="l" r="r" t="t"/>
                <a:pathLst>
                  <a:path extrusionOk="0" h="515" w="1628">
                    <a:moveTo>
                      <a:pt x="1627" y="1"/>
                    </a:moveTo>
                    <a:cubicBezTo>
                      <a:pt x="1079" y="189"/>
                      <a:pt x="548" y="360"/>
                      <a:pt x="0" y="514"/>
                    </a:cubicBezTo>
                    <a:cubicBezTo>
                      <a:pt x="548" y="360"/>
                      <a:pt x="1079" y="189"/>
                      <a:pt x="16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6"/>
              <p:cNvSpPr/>
              <p:nvPr/>
            </p:nvSpPr>
            <p:spPr>
              <a:xfrm>
                <a:off x="4841900" y="3026825"/>
                <a:ext cx="18000" cy="2600"/>
              </a:xfrm>
              <a:custGeom>
                <a:rect b="b" l="l" r="r" t="t"/>
                <a:pathLst>
                  <a:path extrusionOk="0" h="104" w="720">
                    <a:moveTo>
                      <a:pt x="719" y="1"/>
                    </a:moveTo>
                    <a:lnTo>
                      <a:pt x="0" y="10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6"/>
              <p:cNvSpPr/>
              <p:nvPr/>
            </p:nvSpPr>
            <p:spPr>
              <a:xfrm>
                <a:off x="4802075" y="3029400"/>
                <a:ext cx="37275" cy="3450"/>
              </a:xfrm>
              <a:custGeom>
                <a:rect b="b" l="l" r="r" t="t"/>
                <a:pathLst>
                  <a:path extrusionOk="0" h="138" w="1491">
                    <a:moveTo>
                      <a:pt x="1490" y="1"/>
                    </a:moveTo>
                    <a:cubicBezTo>
                      <a:pt x="977" y="52"/>
                      <a:pt x="480" y="103"/>
                      <a:pt x="0" y="138"/>
                    </a:cubicBezTo>
                    <a:cubicBezTo>
                      <a:pt x="480" y="103"/>
                      <a:pt x="977" y="52"/>
                      <a:pt x="1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6"/>
              <p:cNvSpPr/>
              <p:nvPr/>
            </p:nvSpPr>
            <p:spPr>
              <a:xfrm>
                <a:off x="4904400" y="3013550"/>
                <a:ext cx="19725" cy="4750"/>
              </a:xfrm>
              <a:custGeom>
                <a:rect b="b" l="l" r="r" t="t"/>
                <a:pathLst>
                  <a:path extrusionOk="0" h="190" w="789">
                    <a:moveTo>
                      <a:pt x="789" y="1"/>
                    </a:moveTo>
                    <a:cubicBezTo>
                      <a:pt x="514" y="69"/>
                      <a:pt x="258" y="121"/>
                      <a:pt x="1" y="189"/>
                    </a:cubicBezTo>
                    <a:cubicBezTo>
                      <a:pt x="258" y="121"/>
                      <a:pt x="514" y="69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6"/>
              <p:cNvSpPr/>
              <p:nvPr/>
            </p:nvSpPr>
            <p:spPr>
              <a:xfrm>
                <a:off x="4924100" y="3008425"/>
                <a:ext cx="21000" cy="5150"/>
              </a:xfrm>
              <a:custGeom>
                <a:rect b="b" l="l" r="r" t="t"/>
                <a:pathLst>
                  <a:path extrusionOk="0" h="206" w="840">
                    <a:moveTo>
                      <a:pt x="1" y="206"/>
                    </a:moveTo>
                    <a:cubicBezTo>
                      <a:pt x="275" y="137"/>
                      <a:pt x="566" y="69"/>
                      <a:pt x="840" y="0"/>
                    </a:cubicBezTo>
                    <a:cubicBezTo>
                      <a:pt x="566" y="69"/>
                      <a:pt x="275" y="137"/>
                      <a:pt x="1" y="20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6"/>
              <p:cNvSpPr/>
              <p:nvPr/>
            </p:nvSpPr>
            <p:spPr>
              <a:xfrm>
                <a:off x="5029000" y="2965625"/>
                <a:ext cx="38975" cy="15850"/>
              </a:xfrm>
              <a:custGeom>
                <a:rect b="b" l="l" r="r" t="t"/>
                <a:pathLst>
                  <a:path extrusionOk="0" h="634" w="1559">
                    <a:moveTo>
                      <a:pt x="1558" y="0"/>
                    </a:moveTo>
                    <a:lnTo>
                      <a:pt x="1558" y="0"/>
                    </a:lnTo>
                    <a:cubicBezTo>
                      <a:pt x="1062" y="223"/>
                      <a:pt x="531" y="445"/>
                      <a:pt x="1" y="633"/>
                    </a:cubicBezTo>
                    <a:cubicBezTo>
                      <a:pt x="548" y="445"/>
                      <a:pt x="1062" y="223"/>
                      <a:pt x="1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6"/>
              <p:cNvSpPr/>
              <p:nvPr/>
            </p:nvSpPr>
            <p:spPr>
              <a:xfrm>
                <a:off x="5008875" y="2982300"/>
                <a:ext cx="19300" cy="6875"/>
              </a:xfrm>
              <a:custGeom>
                <a:rect b="b" l="l" r="r" t="t"/>
                <a:pathLst>
                  <a:path extrusionOk="0" h="275" w="772">
                    <a:moveTo>
                      <a:pt x="771" y="1"/>
                    </a:moveTo>
                    <a:cubicBezTo>
                      <a:pt x="514" y="86"/>
                      <a:pt x="258" y="172"/>
                      <a:pt x="1" y="275"/>
                    </a:cubicBezTo>
                    <a:cubicBezTo>
                      <a:pt x="258" y="189"/>
                      <a:pt x="514" y="103"/>
                      <a:pt x="7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6"/>
              <p:cNvSpPr/>
              <p:nvPr/>
            </p:nvSpPr>
            <p:spPr>
              <a:xfrm>
                <a:off x="4945500" y="3002850"/>
                <a:ext cx="19725" cy="5175"/>
              </a:xfrm>
              <a:custGeom>
                <a:rect b="b" l="l" r="r" t="t"/>
                <a:pathLst>
                  <a:path extrusionOk="0" h="207" w="789">
                    <a:moveTo>
                      <a:pt x="789" y="1"/>
                    </a:moveTo>
                    <a:cubicBezTo>
                      <a:pt x="515" y="69"/>
                      <a:pt x="258" y="155"/>
                      <a:pt x="1" y="206"/>
                    </a:cubicBezTo>
                    <a:cubicBezTo>
                      <a:pt x="258" y="155"/>
                      <a:pt x="532" y="69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6"/>
              <p:cNvSpPr/>
              <p:nvPr/>
            </p:nvSpPr>
            <p:spPr>
              <a:xfrm>
                <a:off x="5069250" y="2938625"/>
                <a:ext cx="54825" cy="27000"/>
              </a:xfrm>
              <a:custGeom>
                <a:rect b="b" l="l" r="r" t="t"/>
                <a:pathLst>
                  <a:path extrusionOk="0" h="1080" w="2193">
                    <a:moveTo>
                      <a:pt x="1" y="1080"/>
                    </a:moveTo>
                    <a:cubicBezTo>
                      <a:pt x="771" y="737"/>
                      <a:pt x="1508" y="377"/>
                      <a:pt x="2193" y="1"/>
                    </a:cubicBezTo>
                    <a:cubicBezTo>
                      <a:pt x="1508" y="377"/>
                      <a:pt x="771" y="737"/>
                      <a:pt x="1" y="1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6"/>
              <p:cNvSpPr/>
              <p:nvPr/>
            </p:nvSpPr>
            <p:spPr>
              <a:xfrm>
                <a:off x="4683900" y="2828875"/>
                <a:ext cx="554925" cy="205400"/>
              </a:xfrm>
              <a:custGeom>
                <a:rect b="b" l="l" r="r" t="t"/>
                <a:pathLst>
                  <a:path extrusionOk="0" h="8216" w="22197">
                    <a:moveTo>
                      <a:pt x="19361" y="0"/>
                    </a:moveTo>
                    <a:cubicBezTo>
                      <a:pt x="13323" y="0"/>
                      <a:pt x="3215" y="3918"/>
                      <a:pt x="0" y="7799"/>
                    </a:cubicBezTo>
                    <a:cubicBezTo>
                      <a:pt x="926" y="8083"/>
                      <a:pt x="2062" y="8216"/>
                      <a:pt x="3326" y="8216"/>
                    </a:cubicBezTo>
                    <a:cubicBezTo>
                      <a:pt x="9827" y="8216"/>
                      <a:pt x="19745" y="4719"/>
                      <a:pt x="22197" y="417"/>
                    </a:cubicBezTo>
                    <a:cubicBezTo>
                      <a:pt x="21432" y="131"/>
                      <a:pt x="20464" y="0"/>
                      <a:pt x="193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6"/>
              <p:cNvSpPr/>
              <p:nvPr/>
            </p:nvSpPr>
            <p:spPr>
              <a:xfrm>
                <a:off x="4617950" y="2809750"/>
                <a:ext cx="669275" cy="341700"/>
              </a:xfrm>
              <a:custGeom>
                <a:rect b="b" l="l" r="r" t="t"/>
                <a:pathLst>
                  <a:path extrusionOk="0" h="13668" w="26771">
                    <a:moveTo>
                      <a:pt x="26582" y="0"/>
                    </a:moveTo>
                    <a:lnTo>
                      <a:pt x="26582" y="0"/>
                    </a:lnTo>
                    <a:cubicBezTo>
                      <a:pt x="25212" y="2587"/>
                      <a:pt x="21769" y="6372"/>
                      <a:pt x="13137" y="8684"/>
                    </a:cubicBezTo>
                    <a:cubicBezTo>
                      <a:pt x="10417" y="9403"/>
                      <a:pt x="8167" y="9685"/>
                      <a:pt x="6306" y="9685"/>
                    </a:cubicBezTo>
                    <a:cubicBezTo>
                      <a:pt x="3293" y="9685"/>
                      <a:pt x="1303" y="8945"/>
                      <a:pt x="1" y="8119"/>
                    </a:cubicBezTo>
                    <a:lnTo>
                      <a:pt x="1" y="8119"/>
                    </a:lnTo>
                    <a:cubicBezTo>
                      <a:pt x="1559" y="10362"/>
                      <a:pt x="4865" y="12537"/>
                      <a:pt x="5498" y="13034"/>
                    </a:cubicBezTo>
                    <a:cubicBezTo>
                      <a:pt x="5984" y="13403"/>
                      <a:pt x="7229" y="13667"/>
                      <a:pt x="8998" y="13667"/>
                    </a:cubicBezTo>
                    <a:cubicBezTo>
                      <a:pt x="10600" y="13667"/>
                      <a:pt x="12632" y="13450"/>
                      <a:pt x="14918" y="12897"/>
                    </a:cubicBezTo>
                    <a:cubicBezTo>
                      <a:pt x="19731" y="11732"/>
                      <a:pt x="24218" y="8478"/>
                      <a:pt x="25725" y="6543"/>
                    </a:cubicBezTo>
                    <a:cubicBezTo>
                      <a:pt x="26770" y="5190"/>
                      <a:pt x="26719" y="1901"/>
                      <a:pt x="265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6" name="Google Shape;396;p6"/>
            <p:cNvGrpSpPr/>
            <p:nvPr/>
          </p:nvGrpSpPr>
          <p:grpSpPr>
            <a:xfrm>
              <a:off x="8310157" y="4034002"/>
              <a:ext cx="1431722" cy="1018565"/>
              <a:chOff x="3517550" y="401175"/>
              <a:chExt cx="1027650" cy="731150"/>
            </a:xfrm>
          </p:grpSpPr>
          <p:sp>
            <p:nvSpPr>
              <p:cNvPr id="397" name="Google Shape;397;p6"/>
              <p:cNvSpPr/>
              <p:nvPr/>
            </p:nvSpPr>
            <p:spPr>
              <a:xfrm>
                <a:off x="3517550" y="719800"/>
                <a:ext cx="542100" cy="412525"/>
              </a:xfrm>
              <a:custGeom>
                <a:rect b="b" l="l" r="r" t="t"/>
                <a:pathLst>
                  <a:path extrusionOk="0" h="16501" w="21684">
                    <a:moveTo>
                      <a:pt x="10020" y="3992"/>
                    </a:moveTo>
                    <a:cubicBezTo>
                      <a:pt x="10020" y="3992"/>
                      <a:pt x="11304" y="4146"/>
                      <a:pt x="10688" y="5105"/>
                    </a:cubicBezTo>
                    <a:cubicBezTo>
                      <a:pt x="10602" y="5242"/>
                      <a:pt x="5875" y="8633"/>
                      <a:pt x="5875" y="8633"/>
                    </a:cubicBezTo>
                    <a:cubicBezTo>
                      <a:pt x="5875" y="8633"/>
                      <a:pt x="5537" y="8810"/>
                      <a:pt x="5242" y="8810"/>
                    </a:cubicBezTo>
                    <a:cubicBezTo>
                      <a:pt x="4920" y="8810"/>
                      <a:pt x="4648" y="8600"/>
                      <a:pt x="4916" y="7725"/>
                    </a:cubicBezTo>
                    <a:lnTo>
                      <a:pt x="10020" y="3992"/>
                    </a:lnTo>
                    <a:close/>
                    <a:moveTo>
                      <a:pt x="12349" y="5482"/>
                    </a:moveTo>
                    <a:cubicBezTo>
                      <a:pt x="12349" y="5482"/>
                      <a:pt x="13633" y="5636"/>
                      <a:pt x="13017" y="6595"/>
                    </a:cubicBezTo>
                    <a:cubicBezTo>
                      <a:pt x="12931" y="6732"/>
                      <a:pt x="6320" y="11048"/>
                      <a:pt x="6320" y="11048"/>
                    </a:cubicBezTo>
                    <a:cubicBezTo>
                      <a:pt x="6320" y="11048"/>
                      <a:pt x="5983" y="11225"/>
                      <a:pt x="5685" y="11225"/>
                    </a:cubicBezTo>
                    <a:cubicBezTo>
                      <a:pt x="5361" y="11225"/>
                      <a:pt x="5085" y="11015"/>
                      <a:pt x="5344" y="10140"/>
                    </a:cubicBezTo>
                    <a:lnTo>
                      <a:pt x="12349" y="5482"/>
                    </a:lnTo>
                    <a:close/>
                    <a:moveTo>
                      <a:pt x="13017" y="7999"/>
                    </a:moveTo>
                    <a:cubicBezTo>
                      <a:pt x="13017" y="7999"/>
                      <a:pt x="14301" y="8153"/>
                      <a:pt x="13702" y="9113"/>
                    </a:cubicBezTo>
                    <a:lnTo>
                      <a:pt x="13685" y="9113"/>
                    </a:lnTo>
                    <a:cubicBezTo>
                      <a:pt x="13599" y="9232"/>
                      <a:pt x="8889" y="12641"/>
                      <a:pt x="8889" y="12641"/>
                    </a:cubicBezTo>
                    <a:cubicBezTo>
                      <a:pt x="8889" y="12641"/>
                      <a:pt x="8555" y="12816"/>
                      <a:pt x="8259" y="12816"/>
                    </a:cubicBezTo>
                    <a:cubicBezTo>
                      <a:pt x="7933" y="12816"/>
                      <a:pt x="7653" y="12604"/>
                      <a:pt x="7913" y="11716"/>
                    </a:cubicBezTo>
                    <a:lnTo>
                      <a:pt x="13017" y="7999"/>
                    </a:lnTo>
                    <a:close/>
                    <a:moveTo>
                      <a:pt x="20450" y="1"/>
                    </a:moveTo>
                    <a:lnTo>
                      <a:pt x="14592" y="4146"/>
                    </a:lnTo>
                    <a:cubicBezTo>
                      <a:pt x="14592" y="4146"/>
                      <a:pt x="10312" y="2873"/>
                      <a:pt x="8899" y="2873"/>
                    </a:cubicBezTo>
                    <a:cubicBezTo>
                      <a:pt x="8846" y="2873"/>
                      <a:pt x="8797" y="2875"/>
                      <a:pt x="8752" y="2878"/>
                    </a:cubicBezTo>
                    <a:cubicBezTo>
                      <a:pt x="7536" y="2998"/>
                      <a:pt x="1456" y="6663"/>
                      <a:pt x="737" y="7246"/>
                    </a:cubicBezTo>
                    <a:cubicBezTo>
                      <a:pt x="0" y="7811"/>
                      <a:pt x="5841" y="15775"/>
                      <a:pt x="6474" y="16443"/>
                    </a:cubicBezTo>
                    <a:cubicBezTo>
                      <a:pt x="6512" y="16482"/>
                      <a:pt x="6571" y="16500"/>
                      <a:pt x="6647" y="16500"/>
                    </a:cubicBezTo>
                    <a:cubicBezTo>
                      <a:pt x="7882" y="16500"/>
                      <a:pt x="13826" y="11695"/>
                      <a:pt x="14455" y="10808"/>
                    </a:cubicBezTo>
                    <a:cubicBezTo>
                      <a:pt x="15141" y="9866"/>
                      <a:pt x="16100" y="5841"/>
                      <a:pt x="16100" y="5841"/>
                    </a:cubicBezTo>
                    <a:lnTo>
                      <a:pt x="21683" y="1868"/>
                    </a:lnTo>
                    <a:lnTo>
                      <a:pt x="204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6"/>
              <p:cNvSpPr/>
              <p:nvPr/>
            </p:nvSpPr>
            <p:spPr>
              <a:xfrm>
                <a:off x="4006525" y="401175"/>
                <a:ext cx="538675" cy="392300"/>
              </a:xfrm>
              <a:custGeom>
                <a:rect b="b" l="l" r="r" t="t"/>
                <a:pathLst>
                  <a:path extrusionOk="0" h="15692" w="21547">
                    <a:moveTo>
                      <a:pt x="17364" y="1421"/>
                    </a:moveTo>
                    <a:cubicBezTo>
                      <a:pt x="17712" y="1421"/>
                      <a:pt x="18083" y="1606"/>
                      <a:pt x="18378" y="2059"/>
                    </a:cubicBezTo>
                    <a:cubicBezTo>
                      <a:pt x="19008" y="3021"/>
                      <a:pt x="18220" y="3769"/>
                      <a:pt x="17435" y="3769"/>
                    </a:cubicBezTo>
                    <a:cubicBezTo>
                      <a:pt x="17046" y="3769"/>
                      <a:pt x="16658" y="3586"/>
                      <a:pt x="16442" y="3155"/>
                    </a:cubicBezTo>
                    <a:cubicBezTo>
                      <a:pt x="15987" y="2268"/>
                      <a:pt x="16621" y="1421"/>
                      <a:pt x="17364" y="1421"/>
                    </a:cubicBezTo>
                    <a:close/>
                    <a:moveTo>
                      <a:pt x="18664" y="1"/>
                    </a:moveTo>
                    <a:cubicBezTo>
                      <a:pt x="17066" y="1"/>
                      <a:pt x="0" y="12438"/>
                      <a:pt x="0" y="12438"/>
                    </a:cubicBezTo>
                    <a:lnTo>
                      <a:pt x="2038" y="15692"/>
                    </a:lnTo>
                    <a:cubicBezTo>
                      <a:pt x="2038" y="15692"/>
                      <a:pt x="17281" y="5844"/>
                      <a:pt x="19645" y="3600"/>
                    </a:cubicBezTo>
                    <a:cubicBezTo>
                      <a:pt x="21546" y="1785"/>
                      <a:pt x="20039" y="226"/>
                      <a:pt x="18703" y="3"/>
                    </a:cubicBezTo>
                    <a:cubicBezTo>
                      <a:pt x="18691" y="1"/>
                      <a:pt x="18678" y="1"/>
                      <a:pt x="186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99" name="Google Shape;399;p6"/>
          <p:cNvGrpSpPr/>
          <p:nvPr/>
        </p:nvGrpSpPr>
        <p:grpSpPr>
          <a:xfrm>
            <a:off x="-316010" y="-158177"/>
            <a:ext cx="1489886" cy="5459853"/>
            <a:chOff x="-316010" y="-158276"/>
            <a:chExt cx="1489886" cy="5459853"/>
          </a:xfrm>
        </p:grpSpPr>
        <p:grpSp>
          <p:nvGrpSpPr>
            <p:cNvPr id="400" name="Google Shape;400;p6"/>
            <p:cNvGrpSpPr/>
            <p:nvPr/>
          </p:nvGrpSpPr>
          <p:grpSpPr>
            <a:xfrm>
              <a:off x="-316010" y="3464475"/>
              <a:ext cx="793487" cy="500055"/>
              <a:chOff x="4878725" y="3290775"/>
              <a:chExt cx="647850" cy="408275"/>
            </a:xfrm>
          </p:grpSpPr>
          <p:sp>
            <p:nvSpPr>
              <p:cNvPr id="401" name="Google Shape;401;p6"/>
              <p:cNvSpPr/>
              <p:nvPr/>
            </p:nvSpPr>
            <p:spPr>
              <a:xfrm>
                <a:off x="4878725" y="3290775"/>
                <a:ext cx="647850" cy="408275"/>
              </a:xfrm>
              <a:custGeom>
                <a:rect b="b" l="l" r="r" t="t"/>
                <a:pathLst>
                  <a:path extrusionOk="0" h="16331" w="25914">
                    <a:moveTo>
                      <a:pt x="18653" y="1"/>
                    </a:moveTo>
                    <a:cubicBezTo>
                      <a:pt x="17041" y="1"/>
                      <a:pt x="15397" y="546"/>
                      <a:pt x="14130" y="747"/>
                    </a:cubicBezTo>
                    <a:cubicBezTo>
                      <a:pt x="13977" y="771"/>
                      <a:pt x="13821" y="782"/>
                      <a:pt x="13660" y="782"/>
                    </a:cubicBezTo>
                    <a:cubicBezTo>
                      <a:pt x="12348" y="782"/>
                      <a:pt x="10766" y="62"/>
                      <a:pt x="8886" y="62"/>
                    </a:cubicBezTo>
                    <a:cubicBezTo>
                      <a:pt x="7898" y="62"/>
                      <a:pt x="6827" y="260"/>
                      <a:pt x="5669" y="867"/>
                    </a:cubicBezTo>
                    <a:cubicBezTo>
                      <a:pt x="2038" y="2768"/>
                      <a:pt x="0" y="7580"/>
                      <a:pt x="4847" y="12890"/>
                    </a:cubicBezTo>
                    <a:cubicBezTo>
                      <a:pt x="6989" y="15252"/>
                      <a:pt x="9448" y="16331"/>
                      <a:pt x="11948" y="16331"/>
                    </a:cubicBezTo>
                    <a:cubicBezTo>
                      <a:pt x="15086" y="16331"/>
                      <a:pt x="18289" y="14632"/>
                      <a:pt x="21015" y="11639"/>
                    </a:cubicBezTo>
                    <a:cubicBezTo>
                      <a:pt x="25913" y="6262"/>
                      <a:pt x="23841" y="2511"/>
                      <a:pt x="21529" y="849"/>
                    </a:cubicBezTo>
                    <a:cubicBezTo>
                      <a:pt x="20648" y="212"/>
                      <a:pt x="19657" y="1"/>
                      <a:pt x="186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6"/>
              <p:cNvSpPr/>
              <p:nvPr/>
            </p:nvSpPr>
            <p:spPr>
              <a:xfrm>
                <a:off x="4891975" y="3330400"/>
                <a:ext cx="596475" cy="368650"/>
              </a:xfrm>
              <a:custGeom>
                <a:rect b="b" l="l" r="r" t="t"/>
                <a:pathLst>
                  <a:path extrusionOk="0" h="14746" w="23859">
                    <a:moveTo>
                      <a:pt x="4009" y="1"/>
                    </a:moveTo>
                    <a:lnTo>
                      <a:pt x="4009" y="1"/>
                    </a:lnTo>
                    <a:cubicBezTo>
                      <a:pt x="1148" y="2245"/>
                      <a:pt x="1" y="6578"/>
                      <a:pt x="4317" y="11305"/>
                    </a:cubicBezTo>
                    <a:cubicBezTo>
                      <a:pt x="6459" y="13667"/>
                      <a:pt x="8918" y="14746"/>
                      <a:pt x="11418" y="14746"/>
                    </a:cubicBezTo>
                    <a:cubicBezTo>
                      <a:pt x="14556" y="14746"/>
                      <a:pt x="17759" y="13047"/>
                      <a:pt x="20485" y="10054"/>
                    </a:cubicBezTo>
                    <a:cubicBezTo>
                      <a:pt x="23465" y="6783"/>
                      <a:pt x="23859" y="4111"/>
                      <a:pt x="23191" y="2142"/>
                    </a:cubicBezTo>
                    <a:lnTo>
                      <a:pt x="23191" y="2142"/>
                    </a:lnTo>
                    <a:cubicBezTo>
                      <a:pt x="21314" y="6983"/>
                      <a:pt x="14769" y="10676"/>
                      <a:pt x="9614" y="10676"/>
                    </a:cubicBezTo>
                    <a:cubicBezTo>
                      <a:pt x="7621" y="10676"/>
                      <a:pt x="5836" y="10124"/>
                      <a:pt x="4608" y="8873"/>
                    </a:cubicBezTo>
                    <a:cubicBezTo>
                      <a:pt x="1286" y="5482"/>
                      <a:pt x="2690" y="1970"/>
                      <a:pt x="4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6"/>
              <p:cNvSpPr/>
              <p:nvPr/>
            </p:nvSpPr>
            <p:spPr>
              <a:xfrm>
                <a:off x="5360400" y="3525925"/>
                <a:ext cx="56125" cy="53700"/>
              </a:xfrm>
              <a:custGeom>
                <a:rect b="b" l="l" r="r" t="t"/>
                <a:pathLst>
                  <a:path extrusionOk="0" h="2148" w="2245">
                    <a:moveTo>
                      <a:pt x="1658" y="1"/>
                    </a:moveTo>
                    <a:cubicBezTo>
                      <a:pt x="1445" y="1"/>
                      <a:pt x="1366" y="436"/>
                      <a:pt x="1097" y="692"/>
                    </a:cubicBezTo>
                    <a:cubicBezTo>
                      <a:pt x="737" y="1017"/>
                      <a:pt x="498" y="846"/>
                      <a:pt x="258" y="1377"/>
                    </a:cubicBezTo>
                    <a:cubicBezTo>
                      <a:pt x="1" y="1908"/>
                      <a:pt x="566" y="2148"/>
                      <a:pt x="566" y="2148"/>
                    </a:cubicBezTo>
                    <a:cubicBezTo>
                      <a:pt x="1457" y="2148"/>
                      <a:pt x="1114" y="1326"/>
                      <a:pt x="1508" y="1103"/>
                    </a:cubicBezTo>
                    <a:cubicBezTo>
                      <a:pt x="1885" y="880"/>
                      <a:pt x="2245" y="469"/>
                      <a:pt x="1868" y="110"/>
                    </a:cubicBezTo>
                    <a:cubicBezTo>
                      <a:pt x="1784" y="33"/>
                      <a:pt x="1716" y="1"/>
                      <a:pt x="16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6"/>
              <p:cNvSpPr/>
              <p:nvPr/>
            </p:nvSpPr>
            <p:spPr>
              <a:xfrm>
                <a:off x="4941750" y="3507325"/>
                <a:ext cx="37600" cy="28625"/>
              </a:xfrm>
              <a:custGeom>
                <a:rect b="b" l="l" r="r" t="t"/>
                <a:pathLst>
                  <a:path extrusionOk="0" h="1145" w="1504">
                    <a:moveTo>
                      <a:pt x="362" y="1"/>
                    </a:moveTo>
                    <a:cubicBezTo>
                      <a:pt x="0" y="1"/>
                      <a:pt x="596" y="597"/>
                      <a:pt x="596" y="597"/>
                    </a:cubicBezTo>
                    <a:cubicBezTo>
                      <a:pt x="596" y="665"/>
                      <a:pt x="613" y="717"/>
                      <a:pt x="630" y="785"/>
                    </a:cubicBezTo>
                    <a:cubicBezTo>
                      <a:pt x="648" y="991"/>
                      <a:pt x="836" y="1145"/>
                      <a:pt x="1059" y="1145"/>
                    </a:cubicBezTo>
                    <a:cubicBezTo>
                      <a:pt x="1504" y="1145"/>
                      <a:pt x="1059" y="117"/>
                      <a:pt x="476" y="15"/>
                    </a:cubicBezTo>
                    <a:cubicBezTo>
                      <a:pt x="430" y="5"/>
                      <a:pt x="393" y="1"/>
                      <a:pt x="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6"/>
              <p:cNvSpPr/>
              <p:nvPr/>
            </p:nvSpPr>
            <p:spPr>
              <a:xfrm>
                <a:off x="5146725" y="3681050"/>
                <a:ext cx="39500" cy="14650"/>
              </a:xfrm>
              <a:custGeom>
                <a:rect b="b" l="l" r="r" t="t"/>
                <a:pathLst>
                  <a:path extrusionOk="0" h="586" w="1580">
                    <a:moveTo>
                      <a:pt x="715" y="1"/>
                    </a:moveTo>
                    <a:cubicBezTo>
                      <a:pt x="348" y="1"/>
                      <a:pt x="0" y="86"/>
                      <a:pt x="104" y="310"/>
                    </a:cubicBezTo>
                    <a:cubicBezTo>
                      <a:pt x="194" y="511"/>
                      <a:pt x="373" y="586"/>
                      <a:pt x="575" y="586"/>
                    </a:cubicBezTo>
                    <a:cubicBezTo>
                      <a:pt x="874" y="586"/>
                      <a:pt x="1222" y="422"/>
                      <a:pt x="1406" y="259"/>
                    </a:cubicBezTo>
                    <a:cubicBezTo>
                      <a:pt x="1580" y="113"/>
                      <a:pt x="1134" y="1"/>
                      <a:pt x="7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6"/>
              <p:cNvSpPr/>
              <p:nvPr/>
            </p:nvSpPr>
            <p:spPr>
              <a:xfrm>
                <a:off x="5395950" y="3367650"/>
                <a:ext cx="55250" cy="75825"/>
              </a:xfrm>
              <a:custGeom>
                <a:rect b="b" l="l" r="r" t="t"/>
                <a:pathLst>
                  <a:path extrusionOk="0" fill="none" h="3033" w="2210">
                    <a:moveTo>
                      <a:pt x="703" y="2039"/>
                    </a:moveTo>
                    <a:cubicBezTo>
                      <a:pt x="703" y="2039"/>
                      <a:pt x="771" y="2125"/>
                      <a:pt x="1062" y="1525"/>
                    </a:cubicBezTo>
                    <a:cubicBezTo>
                      <a:pt x="1371" y="926"/>
                      <a:pt x="1576" y="1"/>
                      <a:pt x="1884" y="446"/>
                    </a:cubicBezTo>
                    <a:cubicBezTo>
                      <a:pt x="2210" y="909"/>
                      <a:pt x="1559" y="1474"/>
                      <a:pt x="1336" y="1799"/>
                    </a:cubicBezTo>
                    <a:cubicBezTo>
                      <a:pt x="1114" y="2142"/>
                      <a:pt x="908" y="3032"/>
                      <a:pt x="446" y="2656"/>
                    </a:cubicBezTo>
                    <a:cubicBezTo>
                      <a:pt x="0" y="2296"/>
                      <a:pt x="703" y="2039"/>
                      <a:pt x="703" y="203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575">
                <a:solidFill>
                  <a:schemeClr val="dk1"/>
                </a:solidFill>
                <a:prstDash val="solid"/>
                <a:miter lim="171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6"/>
              <p:cNvSpPr/>
              <p:nvPr/>
            </p:nvSpPr>
            <p:spPr>
              <a:xfrm>
                <a:off x="4963075" y="3297750"/>
                <a:ext cx="169125" cy="96975"/>
              </a:xfrm>
              <a:custGeom>
                <a:rect b="b" l="l" r="r" t="t"/>
                <a:pathLst>
                  <a:path extrusionOk="0" h="3879" w="6765">
                    <a:moveTo>
                      <a:pt x="6207" y="0"/>
                    </a:moveTo>
                    <a:cubicBezTo>
                      <a:pt x="6182" y="0"/>
                      <a:pt x="6157" y="2"/>
                      <a:pt x="6132" y="5"/>
                    </a:cubicBezTo>
                    <a:cubicBezTo>
                      <a:pt x="5764" y="20"/>
                      <a:pt x="5435" y="324"/>
                      <a:pt x="5068" y="324"/>
                    </a:cubicBezTo>
                    <a:cubicBezTo>
                      <a:pt x="5007" y="324"/>
                      <a:pt x="4945" y="316"/>
                      <a:pt x="4881" y="296"/>
                    </a:cubicBezTo>
                    <a:cubicBezTo>
                      <a:pt x="4727" y="228"/>
                      <a:pt x="4556" y="194"/>
                      <a:pt x="4385" y="176"/>
                    </a:cubicBezTo>
                    <a:cubicBezTo>
                      <a:pt x="4179" y="194"/>
                      <a:pt x="3974" y="262"/>
                      <a:pt x="3768" y="296"/>
                    </a:cubicBezTo>
                    <a:cubicBezTo>
                      <a:pt x="3340" y="331"/>
                      <a:pt x="2912" y="314"/>
                      <a:pt x="2501" y="451"/>
                    </a:cubicBezTo>
                    <a:cubicBezTo>
                      <a:pt x="1816" y="690"/>
                      <a:pt x="1541" y="1461"/>
                      <a:pt x="1130" y="2009"/>
                    </a:cubicBezTo>
                    <a:cubicBezTo>
                      <a:pt x="737" y="2540"/>
                      <a:pt x="0" y="3020"/>
                      <a:pt x="69" y="3807"/>
                    </a:cubicBezTo>
                    <a:cubicBezTo>
                      <a:pt x="69" y="3852"/>
                      <a:pt x="106" y="3878"/>
                      <a:pt x="142" y="3878"/>
                    </a:cubicBezTo>
                    <a:cubicBezTo>
                      <a:pt x="174" y="3878"/>
                      <a:pt x="206" y="3856"/>
                      <a:pt x="206" y="3807"/>
                    </a:cubicBezTo>
                    <a:cubicBezTo>
                      <a:pt x="188" y="3122"/>
                      <a:pt x="839" y="2643"/>
                      <a:pt x="1216" y="2163"/>
                    </a:cubicBezTo>
                    <a:cubicBezTo>
                      <a:pt x="1593" y="1667"/>
                      <a:pt x="1850" y="981"/>
                      <a:pt x="2449" y="673"/>
                    </a:cubicBezTo>
                    <a:cubicBezTo>
                      <a:pt x="2826" y="502"/>
                      <a:pt x="3237" y="502"/>
                      <a:pt x="3631" y="468"/>
                    </a:cubicBezTo>
                    <a:cubicBezTo>
                      <a:pt x="3910" y="444"/>
                      <a:pt x="4149" y="366"/>
                      <a:pt x="4397" y="366"/>
                    </a:cubicBezTo>
                    <a:cubicBezTo>
                      <a:pt x="4515" y="366"/>
                      <a:pt x="4635" y="384"/>
                      <a:pt x="4761" y="433"/>
                    </a:cubicBezTo>
                    <a:cubicBezTo>
                      <a:pt x="4879" y="477"/>
                      <a:pt x="5006" y="499"/>
                      <a:pt x="5134" y="499"/>
                    </a:cubicBezTo>
                    <a:cubicBezTo>
                      <a:pt x="5305" y="499"/>
                      <a:pt x="5478" y="460"/>
                      <a:pt x="5635" y="382"/>
                    </a:cubicBezTo>
                    <a:cubicBezTo>
                      <a:pt x="5783" y="327"/>
                      <a:pt x="5976" y="261"/>
                      <a:pt x="6154" y="261"/>
                    </a:cubicBezTo>
                    <a:cubicBezTo>
                      <a:pt x="6306" y="261"/>
                      <a:pt x="6448" y="309"/>
                      <a:pt x="6543" y="451"/>
                    </a:cubicBezTo>
                    <a:cubicBezTo>
                      <a:pt x="6566" y="486"/>
                      <a:pt x="6601" y="501"/>
                      <a:pt x="6635" y="501"/>
                    </a:cubicBezTo>
                    <a:cubicBezTo>
                      <a:pt x="6702" y="501"/>
                      <a:pt x="6765" y="444"/>
                      <a:pt x="6731" y="365"/>
                    </a:cubicBezTo>
                    <a:cubicBezTo>
                      <a:pt x="6653" y="147"/>
                      <a:pt x="6449" y="0"/>
                      <a:pt x="62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6"/>
              <p:cNvSpPr/>
              <p:nvPr/>
            </p:nvSpPr>
            <p:spPr>
              <a:xfrm>
                <a:off x="5149325" y="3418100"/>
                <a:ext cx="305075" cy="185650"/>
              </a:xfrm>
              <a:custGeom>
                <a:rect b="b" l="l" r="r" t="t"/>
                <a:pathLst>
                  <a:path extrusionOk="0" h="7426" w="12203">
                    <a:moveTo>
                      <a:pt x="12123" y="0"/>
                    </a:moveTo>
                    <a:cubicBezTo>
                      <a:pt x="12107" y="0"/>
                      <a:pt x="12089" y="6"/>
                      <a:pt x="12075" y="21"/>
                    </a:cubicBezTo>
                    <a:lnTo>
                      <a:pt x="12058" y="21"/>
                    </a:lnTo>
                    <a:cubicBezTo>
                      <a:pt x="11647" y="792"/>
                      <a:pt x="11133" y="1528"/>
                      <a:pt x="10533" y="2196"/>
                    </a:cubicBezTo>
                    <a:cubicBezTo>
                      <a:pt x="10225" y="2522"/>
                      <a:pt x="9865" y="2796"/>
                      <a:pt x="9472" y="3001"/>
                    </a:cubicBezTo>
                    <a:cubicBezTo>
                      <a:pt x="9043" y="3172"/>
                      <a:pt x="8632" y="3395"/>
                      <a:pt x="8238" y="3635"/>
                    </a:cubicBezTo>
                    <a:cubicBezTo>
                      <a:pt x="7862" y="3909"/>
                      <a:pt x="7536" y="4251"/>
                      <a:pt x="7159" y="4525"/>
                    </a:cubicBezTo>
                    <a:cubicBezTo>
                      <a:pt x="6783" y="4817"/>
                      <a:pt x="6406" y="5074"/>
                      <a:pt x="6012" y="5296"/>
                    </a:cubicBezTo>
                    <a:cubicBezTo>
                      <a:pt x="5173" y="5759"/>
                      <a:pt x="4316" y="6170"/>
                      <a:pt x="3426" y="6512"/>
                    </a:cubicBezTo>
                    <a:cubicBezTo>
                      <a:pt x="2408" y="6910"/>
                      <a:pt x="1405" y="7307"/>
                      <a:pt x="321" y="7307"/>
                    </a:cubicBezTo>
                    <a:cubicBezTo>
                      <a:pt x="237" y="7307"/>
                      <a:pt x="153" y="7305"/>
                      <a:pt x="69" y="7300"/>
                    </a:cubicBezTo>
                    <a:cubicBezTo>
                      <a:pt x="0" y="7300"/>
                      <a:pt x="17" y="7386"/>
                      <a:pt x="69" y="7403"/>
                    </a:cubicBezTo>
                    <a:cubicBezTo>
                      <a:pt x="202" y="7418"/>
                      <a:pt x="335" y="7426"/>
                      <a:pt x="467" y="7426"/>
                    </a:cubicBezTo>
                    <a:cubicBezTo>
                      <a:pt x="1361" y="7426"/>
                      <a:pt x="2246" y="7099"/>
                      <a:pt x="3066" y="6786"/>
                    </a:cubicBezTo>
                    <a:cubicBezTo>
                      <a:pt x="3957" y="6444"/>
                      <a:pt x="4864" y="6135"/>
                      <a:pt x="5721" y="5707"/>
                    </a:cubicBezTo>
                    <a:cubicBezTo>
                      <a:pt x="6560" y="5279"/>
                      <a:pt x="7365" y="4731"/>
                      <a:pt x="8067" y="4097"/>
                    </a:cubicBezTo>
                    <a:cubicBezTo>
                      <a:pt x="8786" y="3481"/>
                      <a:pt x="9711" y="3172"/>
                      <a:pt x="10414" y="2522"/>
                    </a:cubicBezTo>
                    <a:cubicBezTo>
                      <a:pt x="11150" y="1837"/>
                      <a:pt x="11681" y="946"/>
                      <a:pt x="12178" y="90"/>
                    </a:cubicBezTo>
                    <a:cubicBezTo>
                      <a:pt x="12202" y="40"/>
                      <a:pt x="12165" y="0"/>
                      <a:pt x="12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6"/>
              <p:cNvSpPr/>
              <p:nvPr/>
            </p:nvSpPr>
            <p:spPr>
              <a:xfrm>
                <a:off x="5076400" y="3614900"/>
                <a:ext cx="30550" cy="13725"/>
              </a:xfrm>
              <a:custGeom>
                <a:rect b="b" l="l" r="r" t="t"/>
                <a:pathLst>
                  <a:path extrusionOk="0" h="549" w="1222">
                    <a:moveTo>
                      <a:pt x="263" y="79"/>
                    </a:moveTo>
                    <a:lnTo>
                      <a:pt x="268" y="87"/>
                    </a:lnTo>
                    <a:lnTo>
                      <a:pt x="268" y="87"/>
                    </a:lnTo>
                    <a:cubicBezTo>
                      <a:pt x="261" y="83"/>
                      <a:pt x="257" y="79"/>
                      <a:pt x="263" y="79"/>
                    </a:cubicBezTo>
                    <a:close/>
                    <a:moveTo>
                      <a:pt x="485" y="165"/>
                    </a:moveTo>
                    <a:cubicBezTo>
                      <a:pt x="588" y="182"/>
                      <a:pt x="674" y="216"/>
                      <a:pt x="759" y="250"/>
                    </a:cubicBezTo>
                    <a:lnTo>
                      <a:pt x="895" y="313"/>
                    </a:lnTo>
                    <a:lnTo>
                      <a:pt x="895" y="313"/>
                    </a:lnTo>
                    <a:cubicBezTo>
                      <a:pt x="894" y="313"/>
                      <a:pt x="894" y="314"/>
                      <a:pt x="894" y="314"/>
                    </a:cubicBezTo>
                    <a:lnTo>
                      <a:pt x="894" y="314"/>
                    </a:lnTo>
                    <a:cubicBezTo>
                      <a:pt x="772" y="295"/>
                      <a:pt x="663" y="263"/>
                      <a:pt x="554" y="216"/>
                    </a:cubicBezTo>
                    <a:cubicBezTo>
                      <a:pt x="502" y="199"/>
                      <a:pt x="451" y="182"/>
                      <a:pt x="400" y="165"/>
                    </a:cubicBezTo>
                    <a:close/>
                    <a:moveTo>
                      <a:pt x="344" y="0"/>
                    </a:moveTo>
                    <a:cubicBezTo>
                      <a:pt x="254" y="0"/>
                      <a:pt x="163" y="21"/>
                      <a:pt x="134" y="107"/>
                    </a:cubicBezTo>
                    <a:lnTo>
                      <a:pt x="134" y="107"/>
                    </a:lnTo>
                    <a:cubicBezTo>
                      <a:pt x="1" y="289"/>
                      <a:pt x="300" y="405"/>
                      <a:pt x="434" y="456"/>
                    </a:cubicBezTo>
                    <a:cubicBezTo>
                      <a:pt x="588" y="507"/>
                      <a:pt x="759" y="541"/>
                      <a:pt x="913" y="541"/>
                    </a:cubicBezTo>
                    <a:cubicBezTo>
                      <a:pt x="921" y="541"/>
                      <a:pt x="929" y="541"/>
                      <a:pt x="936" y="539"/>
                    </a:cubicBezTo>
                    <a:lnTo>
                      <a:pt x="936" y="539"/>
                    </a:lnTo>
                    <a:cubicBezTo>
                      <a:pt x="962" y="545"/>
                      <a:pt x="989" y="548"/>
                      <a:pt x="1016" y="548"/>
                    </a:cubicBezTo>
                    <a:cubicBezTo>
                      <a:pt x="1039" y="548"/>
                      <a:pt x="1062" y="546"/>
                      <a:pt x="1085" y="541"/>
                    </a:cubicBezTo>
                    <a:cubicBezTo>
                      <a:pt x="1153" y="524"/>
                      <a:pt x="1205" y="456"/>
                      <a:pt x="1222" y="387"/>
                    </a:cubicBezTo>
                    <a:cubicBezTo>
                      <a:pt x="1222" y="319"/>
                      <a:pt x="1187" y="250"/>
                      <a:pt x="1119" y="216"/>
                    </a:cubicBezTo>
                    <a:cubicBezTo>
                      <a:pt x="1033" y="182"/>
                      <a:pt x="965" y="147"/>
                      <a:pt x="896" y="130"/>
                    </a:cubicBezTo>
                    <a:cubicBezTo>
                      <a:pt x="828" y="96"/>
                      <a:pt x="759" y="79"/>
                      <a:pt x="691" y="62"/>
                    </a:cubicBezTo>
                    <a:cubicBezTo>
                      <a:pt x="605" y="28"/>
                      <a:pt x="537" y="28"/>
                      <a:pt x="468" y="10"/>
                    </a:cubicBezTo>
                    <a:cubicBezTo>
                      <a:pt x="432" y="5"/>
                      <a:pt x="388" y="0"/>
                      <a:pt x="3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6"/>
              <p:cNvSpPr/>
              <p:nvPr/>
            </p:nvSpPr>
            <p:spPr>
              <a:xfrm>
                <a:off x="5351425" y="3470950"/>
                <a:ext cx="20575" cy="16450"/>
              </a:xfrm>
              <a:custGeom>
                <a:rect b="b" l="l" r="r" t="t"/>
                <a:pathLst>
                  <a:path extrusionOk="0" h="658" w="823">
                    <a:moveTo>
                      <a:pt x="257" y="408"/>
                    </a:moveTo>
                    <a:cubicBezTo>
                      <a:pt x="266" y="416"/>
                      <a:pt x="266" y="420"/>
                      <a:pt x="264" y="420"/>
                    </a:cubicBezTo>
                    <a:cubicBezTo>
                      <a:pt x="261" y="420"/>
                      <a:pt x="257" y="416"/>
                      <a:pt x="257" y="408"/>
                    </a:cubicBezTo>
                    <a:close/>
                    <a:moveTo>
                      <a:pt x="262" y="422"/>
                    </a:moveTo>
                    <a:cubicBezTo>
                      <a:pt x="260" y="423"/>
                      <a:pt x="259" y="424"/>
                      <a:pt x="257" y="425"/>
                    </a:cubicBezTo>
                    <a:lnTo>
                      <a:pt x="264" y="425"/>
                    </a:lnTo>
                    <a:cubicBezTo>
                      <a:pt x="263" y="424"/>
                      <a:pt x="263" y="423"/>
                      <a:pt x="262" y="422"/>
                    </a:cubicBezTo>
                    <a:close/>
                    <a:moveTo>
                      <a:pt x="583" y="253"/>
                    </a:moveTo>
                    <a:cubicBezTo>
                      <a:pt x="583" y="253"/>
                      <a:pt x="583" y="271"/>
                      <a:pt x="583" y="288"/>
                    </a:cubicBezTo>
                    <a:cubicBezTo>
                      <a:pt x="583" y="305"/>
                      <a:pt x="583" y="322"/>
                      <a:pt x="583" y="322"/>
                    </a:cubicBezTo>
                    <a:cubicBezTo>
                      <a:pt x="583" y="326"/>
                      <a:pt x="583" y="331"/>
                      <a:pt x="583" y="339"/>
                    </a:cubicBezTo>
                    <a:cubicBezTo>
                      <a:pt x="583" y="339"/>
                      <a:pt x="583" y="339"/>
                      <a:pt x="583" y="356"/>
                    </a:cubicBezTo>
                    <a:lnTo>
                      <a:pt x="548" y="373"/>
                    </a:lnTo>
                    <a:cubicBezTo>
                      <a:pt x="531" y="390"/>
                      <a:pt x="497" y="408"/>
                      <a:pt x="480" y="425"/>
                    </a:cubicBezTo>
                    <a:lnTo>
                      <a:pt x="264" y="425"/>
                    </a:lnTo>
                    <a:cubicBezTo>
                      <a:pt x="265" y="427"/>
                      <a:pt x="265" y="430"/>
                      <a:pt x="264" y="430"/>
                    </a:cubicBezTo>
                    <a:cubicBezTo>
                      <a:pt x="263" y="430"/>
                      <a:pt x="261" y="428"/>
                      <a:pt x="257" y="425"/>
                    </a:cubicBezTo>
                    <a:cubicBezTo>
                      <a:pt x="257" y="421"/>
                      <a:pt x="258" y="420"/>
                      <a:pt x="259" y="420"/>
                    </a:cubicBezTo>
                    <a:cubicBezTo>
                      <a:pt x="260" y="420"/>
                      <a:pt x="261" y="421"/>
                      <a:pt x="262" y="422"/>
                    </a:cubicBezTo>
                    <a:lnTo>
                      <a:pt x="262" y="422"/>
                    </a:lnTo>
                    <a:cubicBezTo>
                      <a:pt x="281" y="410"/>
                      <a:pt x="287" y="386"/>
                      <a:pt x="285" y="362"/>
                    </a:cubicBezTo>
                    <a:lnTo>
                      <a:pt x="285" y="362"/>
                    </a:lnTo>
                    <a:cubicBezTo>
                      <a:pt x="291" y="348"/>
                      <a:pt x="294" y="335"/>
                      <a:pt x="295" y="322"/>
                    </a:cubicBezTo>
                    <a:lnTo>
                      <a:pt x="326" y="322"/>
                    </a:lnTo>
                    <a:lnTo>
                      <a:pt x="326" y="305"/>
                    </a:lnTo>
                    <a:cubicBezTo>
                      <a:pt x="326" y="305"/>
                      <a:pt x="326" y="288"/>
                      <a:pt x="326" y="288"/>
                    </a:cubicBezTo>
                    <a:lnTo>
                      <a:pt x="343" y="271"/>
                    </a:lnTo>
                    <a:lnTo>
                      <a:pt x="360" y="271"/>
                    </a:lnTo>
                    <a:lnTo>
                      <a:pt x="377" y="253"/>
                    </a:lnTo>
                    <a:close/>
                    <a:moveTo>
                      <a:pt x="463" y="1"/>
                    </a:moveTo>
                    <a:cubicBezTo>
                      <a:pt x="424" y="1"/>
                      <a:pt x="386" y="5"/>
                      <a:pt x="343" y="14"/>
                    </a:cubicBezTo>
                    <a:cubicBezTo>
                      <a:pt x="257" y="48"/>
                      <a:pt x="189" y="99"/>
                      <a:pt x="154" y="168"/>
                    </a:cubicBezTo>
                    <a:cubicBezTo>
                      <a:pt x="150" y="174"/>
                      <a:pt x="146" y="179"/>
                      <a:pt x="143" y="185"/>
                    </a:cubicBezTo>
                    <a:lnTo>
                      <a:pt x="143" y="185"/>
                    </a:lnTo>
                    <a:cubicBezTo>
                      <a:pt x="98" y="188"/>
                      <a:pt x="66" y="206"/>
                      <a:pt x="35" y="253"/>
                    </a:cubicBezTo>
                    <a:cubicBezTo>
                      <a:pt x="0" y="322"/>
                      <a:pt x="0" y="425"/>
                      <a:pt x="35" y="493"/>
                    </a:cubicBezTo>
                    <a:cubicBezTo>
                      <a:pt x="69" y="579"/>
                      <a:pt x="137" y="630"/>
                      <a:pt x="223" y="647"/>
                    </a:cubicBezTo>
                    <a:cubicBezTo>
                      <a:pt x="255" y="655"/>
                      <a:pt x="288" y="658"/>
                      <a:pt x="321" y="658"/>
                    </a:cubicBezTo>
                    <a:cubicBezTo>
                      <a:pt x="446" y="658"/>
                      <a:pt x="573" y="609"/>
                      <a:pt x="668" y="528"/>
                    </a:cubicBezTo>
                    <a:cubicBezTo>
                      <a:pt x="788" y="425"/>
                      <a:pt x="822" y="271"/>
                      <a:pt x="754" y="116"/>
                    </a:cubicBezTo>
                    <a:cubicBezTo>
                      <a:pt x="720" y="65"/>
                      <a:pt x="651" y="14"/>
                      <a:pt x="583" y="14"/>
                    </a:cubicBezTo>
                    <a:cubicBezTo>
                      <a:pt x="540" y="5"/>
                      <a:pt x="501" y="1"/>
                      <a:pt x="4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6"/>
              <p:cNvSpPr/>
              <p:nvPr/>
            </p:nvSpPr>
            <p:spPr>
              <a:xfrm>
                <a:off x="5250375" y="3358675"/>
                <a:ext cx="20150" cy="13900"/>
              </a:xfrm>
              <a:custGeom>
                <a:rect b="b" l="l" r="r" t="t"/>
                <a:pathLst>
                  <a:path extrusionOk="0" h="556" w="806">
                    <a:moveTo>
                      <a:pt x="617" y="240"/>
                    </a:moveTo>
                    <a:lnTo>
                      <a:pt x="634" y="257"/>
                    </a:lnTo>
                    <a:lnTo>
                      <a:pt x="634" y="274"/>
                    </a:lnTo>
                    <a:lnTo>
                      <a:pt x="634" y="291"/>
                    </a:lnTo>
                    <a:cubicBezTo>
                      <a:pt x="634" y="291"/>
                      <a:pt x="634" y="309"/>
                      <a:pt x="617" y="309"/>
                    </a:cubicBezTo>
                    <a:cubicBezTo>
                      <a:pt x="600" y="326"/>
                      <a:pt x="600" y="326"/>
                      <a:pt x="583" y="343"/>
                    </a:cubicBezTo>
                    <a:lnTo>
                      <a:pt x="360" y="343"/>
                    </a:lnTo>
                    <a:lnTo>
                      <a:pt x="343" y="326"/>
                    </a:lnTo>
                    <a:lnTo>
                      <a:pt x="326" y="326"/>
                    </a:lnTo>
                    <a:cubicBezTo>
                      <a:pt x="317" y="317"/>
                      <a:pt x="309" y="309"/>
                      <a:pt x="303" y="301"/>
                    </a:cubicBezTo>
                    <a:lnTo>
                      <a:pt x="303" y="301"/>
                    </a:lnTo>
                    <a:cubicBezTo>
                      <a:pt x="329" y="282"/>
                      <a:pt x="357" y="270"/>
                      <a:pt x="394" y="257"/>
                    </a:cubicBezTo>
                    <a:lnTo>
                      <a:pt x="411" y="240"/>
                    </a:lnTo>
                    <a:close/>
                    <a:moveTo>
                      <a:pt x="531" y="0"/>
                    </a:moveTo>
                    <a:cubicBezTo>
                      <a:pt x="394" y="0"/>
                      <a:pt x="257" y="52"/>
                      <a:pt x="154" y="137"/>
                    </a:cubicBezTo>
                    <a:cubicBezTo>
                      <a:pt x="137" y="155"/>
                      <a:pt x="124" y="176"/>
                      <a:pt x="118" y="198"/>
                    </a:cubicBezTo>
                    <a:lnTo>
                      <a:pt x="118" y="198"/>
                    </a:lnTo>
                    <a:cubicBezTo>
                      <a:pt x="101" y="203"/>
                      <a:pt x="84" y="211"/>
                      <a:pt x="69" y="223"/>
                    </a:cubicBezTo>
                    <a:cubicBezTo>
                      <a:pt x="17" y="274"/>
                      <a:pt x="0" y="360"/>
                      <a:pt x="69" y="411"/>
                    </a:cubicBezTo>
                    <a:cubicBezTo>
                      <a:pt x="164" y="506"/>
                      <a:pt x="285" y="556"/>
                      <a:pt x="411" y="556"/>
                    </a:cubicBezTo>
                    <a:cubicBezTo>
                      <a:pt x="491" y="556"/>
                      <a:pt x="572" y="536"/>
                      <a:pt x="651" y="497"/>
                    </a:cubicBezTo>
                    <a:cubicBezTo>
                      <a:pt x="737" y="446"/>
                      <a:pt x="805" y="326"/>
                      <a:pt x="788" y="223"/>
                    </a:cubicBezTo>
                    <a:cubicBezTo>
                      <a:pt x="754" y="103"/>
                      <a:pt x="651" y="17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2" name="Google Shape;412;p6"/>
            <p:cNvGrpSpPr/>
            <p:nvPr/>
          </p:nvGrpSpPr>
          <p:grpSpPr>
            <a:xfrm>
              <a:off x="278455" y="-158276"/>
              <a:ext cx="895421" cy="926163"/>
              <a:chOff x="4791650" y="538625"/>
              <a:chExt cx="731075" cy="756175"/>
            </a:xfrm>
          </p:grpSpPr>
          <p:sp>
            <p:nvSpPr>
              <p:cNvPr id="413" name="Google Shape;413;p6"/>
              <p:cNvSpPr/>
              <p:nvPr/>
            </p:nvSpPr>
            <p:spPr>
              <a:xfrm>
                <a:off x="4791650" y="538625"/>
                <a:ext cx="513550" cy="357200"/>
              </a:xfrm>
              <a:custGeom>
                <a:rect b="b" l="l" r="r" t="t"/>
                <a:pathLst>
                  <a:path extrusionOk="0" h="14288" w="20542">
                    <a:moveTo>
                      <a:pt x="9923" y="1"/>
                    </a:moveTo>
                    <a:cubicBezTo>
                      <a:pt x="8747" y="1"/>
                      <a:pt x="8675" y="1335"/>
                      <a:pt x="8330" y="2024"/>
                    </a:cubicBezTo>
                    <a:cubicBezTo>
                      <a:pt x="8286" y="2108"/>
                      <a:pt x="8231" y="2145"/>
                      <a:pt x="8166" y="2145"/>
                    </a:cubicBezTo>
                    <a:cubicBezTo>
                      <a:pt x="7717" y="2145"/>
                      <a:pt x="6814" y="374"/>
                      <a:pt x="6086" y="374"/>
                    </a:cubicBezTo>
                    <a:cubicBezTo>
                      <a:pt x="5979" y="374"/>
                      <a:pt x="5876" y="412"/>
                      <a:pt x="5778" y="500"/>
                    </a:cubicBezTo>
                    <a:cubicBezTo>
                      <a:pt x="4922" y="1253"/>
                      <a:pt x="5384" y="2435"/>
                      <a:pt x="5384" y="3617"/>
                    </a:cubicBezTo>
                    <a:cubicBezTo>
                      <a:pt x="5367" y="4799"/>
                      <a:pt x="8638" y="5398"/>
                      <a:pt x="9066" y="5963"/>
                    </a:cubicBezTo>
                    <a:cubicBezTo>
                      <a:pt x="9495" y="6529"/>
                      <a:pt x="12492" y="10673"/>
                      <a:pt x="12817" y="10965"/>
                    </a:cubicBezTo>
                    <a:cubicBezTo>
                      <a:pt x="12845" y="10989"/>
                      <a:pt x="12852" y="11001"/>
                      <a:pt x="12841" y="11001"/>
                    </a:cubicBezTo>
                    <a:cubicBezTo>
                      <a:pt x="12724" y="11001"/>
                      <a:pt x="10556" y="9666"/>
                      <a:pt x="10180" y="9149"/>
                    </a:cubicBezTo>
                    <a:cubicBezTo>
                      <a:pt x="9991" y="8900"/>
                      <a:pt x="9667" y="8831"/>
                      <a:pt x="9301" y="8831"/>
                    </a:cubicBezTo>
                    <a:cubicBezTo>
                      <a:pt x="8836" y="8831"/>
                      <a:pt x="8305" y="8944"/>
                      <a:pt x="7902" y="8944"/>
                    </a:cubicBezTo>
                    <a:cubicBezTo>
                      <a:pt x="7182" y="8944"/>
                      <a:pt x="8159" y="7282"/>
                      <a:pt x="8159" y="6340"/>
                    </a:cubicBezTo>
                    <a:cubicBezTo>
                      <a:pt x="8159" y="5398"/>
                      <a:pt x="5744" y="5467"/>
                      <a:pt x="4939" y="5176"/>
                    </a:cubicBezTo>
                    <a:cubicBezTo>
                      <a:pt x="4878" y="5154"/>
                      <a:pt x="4823" y="5145"/>
                      <a:pt x="4772" y="5145"/>
                    </a:cubicBezTo>
                    <a:cubicBezTo>
                      <a:pt x="4170" y="5145"/>
                      <a:pt x="4281" y="6563"/>
                      <a:pt x="4408" y="7179"/>
                    </a:cubicBezTo>
                    <a:cubicBezTo>
                      <a:pt x="4425" y="7251"/>
                      <a:pt x="4417" y="7283"/>
                      <a:pt x="4389" y="7283"/>
                    </a:cubicBezTo>
                    <a:cubicBezTo>
                      <a:pt x="4161" y="7283"/>
                      <a:pt x="2595" y="5184"/>
                      <a:pt x="1924" y="4833"/>
                    </a:cubicBezTo>
                    <a:cubicBezTo>
                      <a:pt x="1856" y="4800"/>
                      <a:pt x="1784" y="4784"/>
                      <a:pt x="1711" y="4784"/>
                    </a:cubicBezTo>
                    <a:cubicBezTo>
                      <a:pt x="956" y="4784"/>
                      <a:pt x="1" y="6428"/>
                      <a:pt x="297" y="7334"/>
                    </a:cubicBezTo>
                    <a:cubicBezTo>
                      <a:pt x="606" y="8344"/>
                      <a:pt x="503" y="9937"/>
                      <a:pt x="1068" y="10930"/>
                    </a:cubicBezTo>
                    <a:cubicBezTo>
                      <a:pt x="1305" y="11354"/>
                      <a:pt x="1792" y="11486"/>
                      <a:pt x="2326" y="11486"/>
                    </a:cubicBezTo>
                    <a:cubicBezTo>
                      <a:pt x="3067" y="11486"/>
                      <a:pt x="3900" y="11233"/>
                      <a:pt x="4288" y="11153"/>
                    </a:cubicBezTo>
                    <a:cubicBezTo>
                      <a:pt x="4309" y="11149"/>
                      <a:pt x="4330" y="11147"/>
                      <a:pt x="4350" y="11147"/>
                    </a:cubicBezTo>
                    <a:cubicBezTo>
                      <a:pt x="4965" y="11147"/>
                      <a:pt x="5120" y="13119"/>
                      <a:pt x="5932" y="13534"/>
                    </a:cubicBezTo>
                    <a:cubicBezTo>
                      <a:pt x="6002" y="13569"/>
                      <a:pt x="6075" y="13585"/>
                      <a:pt x="6150" y="13585"/>
                    </a:cubicBezTo>
                    <a:cubicBezTo>
                      <a:pt x="6999" y="13585"/>
                      <a:pt x="8137" y="11540"/>
                      <a:pt x="8279" y="11273"/>
                    </a:cubicBezTo>
                    <a:cubicBezTo>
                      <a:pt x="8361" y="11098"/>
                      <a:pt x="8904" y="10949"/>
                      <a:pt x="9510" y="10949"/>
                    </a:cubicBezTo>
                    <a:cubicBezTo>
                      <a:pt x="9916" y="10949"/>
                      <a:pt x="10350" y="11016"/>
                      <a:pt x="10694" y="11187"/>
                    </a:cubicBezTo>
                    <a:cubicBezTo>
                      <a:pt x="11533" y="11615"/>
                      <a:pt x="13519" y="14287"/>
                      <a:pt x="13519" y="14287"/>
                    </a:cubicBezTo>
                    <a:lnTo>
                      <a:pt x="16243" y="12917"/>
                    </a:lnTo>
                    <a:lnTo>
                      <a:pt x="14547" y="9200"/>
                    </a:lnTo>
                    <a:cubicBezTo>
                      <a:pt x="14547" y="9200"/>
                      <a:pt x="14461" y="7967"/>
                      <a:pt x="15318" y="7693"/>
                    </a:cubicBezTo>
                    <a:cubicBezTo>
                      <a:pt x="16174" y="7419"/>
                      <a:pt x="16363" y="7025"/>
                      <a:pt x="16465" y="5655"/>
                    </a:cubicBezTo>
                    <a:cubicBezTo>
                      <a:pt x="16508" y="5092"/>
                      <a:pt x="16900" y="4948"/>
                      <a:pt x="17410" y="4948"/>
                    </a:cubicBezTo>
                    <a:cubicBezTo>
                      <a:pt x="17942" y="4948"/>
                      <a:pt x="18602" y="5104"/>
                      <a:pt x="19128" y="5104"/>
                    </a:cubicBezTo>
                    <a:cubicBezTo>
                      <a:pt x="19326" y="5104"/>
                      <a:pt x="19505" y="5082"/>
                      <a:pt x="19651" y="5021"/>
                    </a:cubicBezTo>
                    <a:cubicBezTo>
                      <a:pt x="20542" y="4645"/>
                      <a:pt x="19668" y="2178"/>
                      <a:pt x="19343" y="705"/>
                    </a:cubicBezTo>
                    <a:cubicBezTo>
                      <a:pt x="19239" y="235"/>
                      <a:pt x="18907" y="50"/>
                      <a:pt x="18465" y="50"/>
                    </a:cubicBezTo>
                    <a:cubicBezTo>
                      <a:pt x="17522" y="50"/>
                      <a:pt x="16082" y="896"/>
                      <a:pt x="15301" y="1630"/>
                    </a:cubicBezTo>
                    <a:cubicBezTo>
                      <a:pt x="14342" y="2572"/>
                      <a:pt x="14068" y="4011"/>
                      <a:pt x="14667" y="5227"/>
                    </a:cubicBezTo>
                    <a:cubicBezTo>
                      <a:pt x="15129" y="6186"/>
                      <a:pt x="13468" y="6409"/>
                      <a:pt x="13177" y="6974"/>
                    </a:cubicBezTo>
                    <a:cubicBezTo>
                      <a:pt x="12886" y="7539"/>
                      <a:pt x="14479" y="10965"/>
                      <a:pt x="14479" y="10965"/>
                    </a:cubicBezTo>
                    <a:lnTo>
                      <a:pt x="10488" y="6443"/>
                    </a:lnTo>
                    <a:cubicBezTo>
                      <a:pt x="10488" y="6443"/>
                      <a:pt x="12817" y="4645"/>
                      <a:pt x="12971" y="3189"/>
                    </a:cubicBezTo>
                    <a:cubicBezTo>
                      <a:pt x="13108" y="1716"/>
                      <a:pt x="11790" y="329"/>
                      <a:pt x="10282" y="37"/>
                    </a:cubicBezTo>
                    <a:cubicBezTo>
                      <a:pt x="10152" y="13"/>
                      <a:pt x="10033" y="1"/>
                      <a:pt x="99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6"/>
              <p:cNvSpPr/>
              <p:nvPr/>
            </p:nvSpPr>
            <p:spPr>
              <a:xfrm>
                <a:off x="5124050" y="567100"/>
                <a:ext cx="167875" cy="262775"/>
              </a:xfrm>
              <a:custGeom>
                <a:rect b="b" l="l" r="r" t="t"/>
                <a:pathLst>
                  <a:path extrusionOk="0" h="10511" w="6715">
                    <a:moveTo>
                      <a:pt x="5216" y="1"/>
                    </a:moveTo>
                    <a:cubicBezTo>
                      <a:pt x="4261" y="1"/>
                      <a:pt x="2565" y="1011"/>
                      <a:pt x="2107" y="1724"/>
                    </a:cubicBezTo>
                    <a:cubicBezTo>
                      <a:pt x="1525" y="2632"/>
                      <a:pt x="2090" y="3677"/>
                      <a:pt x="2159" y="5030"/>
                    </a:cubicBezTo>
                    <a:cubicBezTo>
                      <a:pt x="2227" y="6383"/>
                      <a:pt x="1354" y="5749"/>
                      <a:pt x="686" y="6691"/>
                    </a:cubicBezTo>
                    <a:cubicBezTo>
                      <a:pt x="1" y="7633"/>
                      <a:pt x="1833" y="10511"/>
                      <a:pt x="1833" y="10511"/>
                    </a:cubicBezTo>
                    <a:cubicBezTo>
                      <a:pt x="1833" y="10511"/>
                      <a:pt x="754" y="7616"/>
                      <a:pt x="994" y="7000"/>
                    </a:cubicBezTo>
                    <a:cubicBezTo>
                      <a:pt x="1234" y="6400"/>
                      <a:pt x="2176" y="6400"/>
                      <a:pt x="2707" y="5784"/>
                    </a:cubicBezTo>
                    <a:cubicBezTo>
                      <a:pt x="3238" y="5184"/>
                      <a:pt x="2930" y="3985"/>
                      <a:pt x="3358" y="3146"/>
                    </a:cubicBezTo>
                    <a:cubicBezTo>
                      <a:pt x="3461" y="2936"/>
                      <a:pt x="3661" y="2862"/>
                      <a:pt x="3912" y="2862"/>
                    </a:cubicBezTo>
                    <a:cubicBezTo>
                      <a:pt x="4502" y="2862"/>
                      <a:pt x="5370" y="3270"/>
                      <a:pt x="5895" y="3270"/>
                    </a:cubicBezTo>
                    <a:cubicBezTo>
                      <a:pt x="6038" y="3270"/>
                      <a:pt x="6155" y="3240"/>
                      <a:pt x="6235" y="3163"/>
                    </a:cubicBezTo>
                    <a:cubicBezTo>
                      <a:pt x="6715" y="2684"/>
                      <a:pt x="6286" y="1074"/>
                      <a:pt x="5790" y="252"/>
                    </a:cubicBezTo>
                    <a:cubicBezTo>
                      <a:pt x="5680" y="76"/>
                      <a:pt x="5475" y="1"/>
                      <a:pt x="52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6"/>
              <p:cNvSpPr/>
              <p:nvPr/>
            </p:nvSpPr>
            <p:spPr>
              <a:xfrm>
                <a:off x="4978475" y="811200"/>
                <a:ext cx="544250" cy="483600"/>
              </a:xfrm>
              <a:custGeom>
                <a:rect b="b" l="l" r="r" t="t"/>
                <a:pathLst>
                  <a:path extrusionOk="0" h="19344" w="21770">
                    <a:moveTo>
                      <a:pt x="14149" y="1"/>
                    </a:moveTo>
                    <a:cubicBezTo>
                      <a:pt x="10773" y="1"/>
                      <a:pt x="6847" y="1347"/>
                      <a:pt x="5002" y="3333"/>
                    </a:cubicBezTo>
                    <a:cubicBezTo>
                      <a:pt x="1850" y="6724"/>
                      <a:pt x="1" y="14346"/>
                      <a:pt x="3940" y="16452"/>
                    </a:cubicBezTo>
                    <a:cubicBezTo>
                      <a:pt x="4895" y="16965"/>
                      <a:pt x="5956" y="17159"/>
                      <a:pt x="7015" y="17159"/>
                    </a:cubicBezTo>
                    <a:cubicBezTo>
                      <a:pt x="10302" y="17159"/>
                      <a:pt x="13565" y="15288"/>
                      <a:pt x="13565" y="15288"/>
                    </a:cubicBezTo>
                    <a:cubicBezTo>
                      <a:pt x="14062" y="15544"/>
                      <a:pt x="14559" y="15836"/>
                      <a:pt x="15021" y="16144"/>
                    </a:cubicBezTo>
                    <a:cubicBezTo>
                      <a:pt x="15535" y="16521"/>
                      <a:pt x="13582" y="18268"/>
                      <a:pt x="14576" y="19124"/>
                    </a:cubicBezTo>
                    <a:cubicBezTo>
                      <a:pt x="14755" y="19279"/>
                      <a:pt x="15006" y="19343"/>
                      <a:pt x="15298" y="19343"/>
                    </a:cubicBezTo>
                    <a:cubicBezTo>
                      <a:pt x="16645" y="19343"/>
                      <a:pt x="18857" y="17977"/>
                      <a:pt x="18857" y="17977"/>
                    </a:cubicBezTo>
                    <a:lnTo>
                      <a:pt x="18857" y="17977"/>
                    </a:lnTo>
                    <a:cubicBezTo>
                      <a:pt x="18857" y="17977"/>
                      <a:pt x="17392" y="18353"/>
                      <a:pt x="16265" y="18353"/>
                    </a:cubicBezTo>
                    <a:cubicBezTo>
                      <a:pt x="15930" y="18353"/>
                      <a:pt x="15625" y="18320"/>
                      <a:pt x="15398" y="18233"/>
                    </a:cubicBezTo>
                    <a:cubicBezTo>
                      <a:pt x="14404" y="17839"/>
                      <a:pt x="17128" y="16949"/>
                      <a:pt x="17641" y="15681"/>
                    </a:cubicBezTo>
                    <a:cubicBezTo>
                      <a:pt x="18155" y="14414"/>
                      <a:pt x="15312" y="15099"/>
                      <a:pt x="14935" y="14191"/>
                    </a:cubicBezTo>
                    <a:cubicBezTo>
                      <a:pt x="14576" y="13301"/>
                      <a:pt x="21769" y="6125"/>
                      <a:pt x="19560" y="2271"/>
                    </a:cubicBezTo>
                    <a:cubicBezTo>
                      <a:pt x="18651" y="674"/>
                      <a:pt x="16538" y="1"/>
                      <a:pt x="141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6"/>
              <p:cNvSpPr/>
              <p:nvPr/>
            </p:nvSpPr>
            <p:spPr>
              <a:xfrm>
                <a:off x="4978475" y="811200"/>
                <a:ext cx="544250" cy="483600"/>
              </a:xfrm>
              <a:custGeom>
                <a:rect b="b" l="l" r="r" t="t"/>
                <a:pathLst>
                  <a:path extrusionOk="0" h="19344" w="21770">
                    <a:moveTo>
                      <a:pt x="14149" y="1"/>
                    </a:moveTo>
                    <a:cubicBezTo>
                      <a:pt x="10773" y="1"/>
                      <a:pt x="6847" y="1347"/>
                      <a:pt x="5002" y="3333"/>
                    </a:cubicBezTo>
                    <a:cubicBezTo>
                      <a:pt x="1850" y="6724"/>
                      <a:pt x="1" y="14346"/>
                      <a:pt x="3940" y="16452"/>
                    </a:cubicBezTo>
                    <a:cubicBezTo>
                      <a:pt x="4895" y="16965"/>
                      <a:pt x="5956" y="17159"/>
                      <a:pt x="7015" y="17159"/>
                    </a:cubicBezTo>
                    <a:cubicBezTo>
                      <a:pt x="10302" y="17159"/>
                      <a:pt x="13565" y="15288"/>
                      <a:pt x="13565" y="15288"/>
                    </a:cubicBezTo>
                    <a:cubicBezTo>
                      <a:pt x="14062" y="15544"/>
                      <a:pt x="14559" y="15836"/>
                      <a:pt x="15021" y="16144"/>
                    </a:cubicBezTo>
                    <a:cubicBezTo>
                      <a:pt x="15535" y="16521"/>
                      <a:pt x="13582" y="18268"/>
                      <a:pt x="14576" y="19124"/>
                    </a:cubicBezTo>
                    <a:cubicBezTo>
                      <a:pt x="14755" y="19279"/>
                      <a:pt x="15006" y="19343"/>
                      <a:pt x="15298" y="19343"/>
                    </a:cubicBezTo>
                    <a:cubicBezTo>
                      <a:pt x="16645" y="19343"/>
                      <a:pt x="18857" y="17977"/>
                      <a:pt x="18857" y="17977"/>
                    </a:cubicBezTo>
                    <a:lnTo>
                      <a:pt x="18857" y="17977"/>
                    </a:lnTo>
                    <a:cubicBezTo>
                      <a:pt x="18857" y="17977"/>
                      <a:pt x="17392" y="18353"/>
                      <a:pt x="16265" y="18353"/>
                    </a:cubicBezTo>
                    <a:cubicBezTo>
                      <a:pt x="15930" y="18353"/>
                      <a:pt x="15625" y="18320"/>
                      <a:pt x="15398" y="18233"/>
                    </a:cubicBezTo>
                    <a:cubicBezTo>
                      <a:pt x="14404" y="17839"/>
                      <a:pt x="17128" y="16949"/>
                      <a:pt x="17641" y="15681"/>
                    </a:cubicBezTo>
                    <a:cubicBezTo>
                      <a:pt x="18155" y="14414"/>
                      <a:pt x="15312" y="15099"/>
                      <a:pt x="14935" y="14191"/>
                    </a:cubicBezTo>
                    <a:cubicBezTo>
                      <a:pt x="14576" y="13301"/>
                      <a:pt x="21769" y="6125"/>
                      <a:pt x="19560" y="2271"/>
                    </a:cubicBezTo>
                    <a:cubicBezTo>
                      <a:pt x="18651" y="674"/>
                      <a:pt x="16538" y="1"/>
                      <a:pt x="14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6"/>
              <p:cNvSpPr/>
              <p:nvPr/>
            </p:nvSpPr>
            <p:spPr>
              <a:xfrm>
                <a:off x="4799075" y="668725"/>
                <a:ext cx="265875" cy="135900"/>
              </a:xfrm>
              <a:custGeom>
                <a:rect b="b" l="l" r="r" t="t"/>
                <a:pathLst>
                  <a:path extrusionOk="0" h="5436" w="10635">
                    <a:moveTo>
                      <a:pt x="1267" y="1"/>
                    </a:moveTo>
                    <a:cubicBezTo>
                      <a:pt x="882" y="1"/>
                      <a:pt x="708" y="626"/>
                      <a:pt x="394" y="1410"/>
                    </a:cubicBezTo>
                    <a:cubicBezTo>
                      <a:pt x="0" y="2455"/>
                      <a:pt x="942" y="3842"/>
                      <a:pt x="2004" y="4390"/>
                    </a:cubicBezTo>
                    <a:cubicBezTo>
                      <a:pt x="2199" y="4489"/>
                      <a:pt x="2391" y="4528"/>
                      <a:pt x="2581" y="4528"/>
                    </a:cubicBezTo>
                    <a:cubicBezTo>
                      <a:pt x="3317" y="4528"/>
                      <a:pt x="4017" y="3937"/>
                      <a:pt x="4668" y="3937"/>
                    </a:cubicBezTo>
                    <a:cubicBezTo>
                      <a:pt x="4781" y="3937"/>
                      <a:pt x="4892" y="3955"/>
                      <a:pt x="5002" y="3996"/>
                    </a:cubicBezTo>
                    <a:cubicBezTo>
                      <a:pt x="5926" y="4339"/>
                      <a:pt x="6149" y="4853"/>
                      <a:pt x="7005" y="4887"/>
                    </a:cubicBezTo>
                    <a:cubicBezTo>
                      <a:pt x="7862" y="4921"/>
                      <a:pt x="9797" y="5418"/>
                      <a:pt x="10225" y="5435"/>
                    </a:cubicBezTo>
                    <a:cubicBezTo>
                      <a:pt x="10229" y="5435"/>
                      <a:pt x="10232" y="5435"/>
                      <a:pt x="10236" y="5435"/>
                    </a:cubicBezTo>
                    <a:cubicBezTo>
                      <a:pt x="10634" y="5435"/>
                      <a:pt x="9518" y="4438"/>
                      <a:pt x="8975" y="4031"/>
                    </a:cubicBezTo>
                    <a:cubicBezTo>
                      <a:pt x="8758" y="3880"/>
                      <a:pt x="8416" y="3862"/>
                      <a:pt x="8054" y="3862"/>
                    </a:cubicBezTo>
                    <a:cubicBezTo>
                      <a:pt x="7943" y="3862"/>
                      <a:pt x="7831" y="3864"/>
                      <a:pt x="7720" y="3864"/>
                    </a:cubicBezTo>
                    <a:cubicBezTo>
                      <a:pt x="7245" y="3864"/>
                      <a:pt x="6791" y="3834"/>
                      <a:pt x="6594" y="3517"/>
                    </a:cubicBezTo>
                    <a:cubicBezTo>
                      <a:pt x="6200" y="2866"/>
                      <a:pt x="7160" y="1993"/>
                      <a:pt x="6988" y="1068"/>
                    </a:cubicBezTo>
                    <a:cubicBezTo>
                      <a:pt x="6875" y="458"/>
                      <a:pt x="6129" y="339"/>
                      <a:pt x="5467" y="339"/>
                    </a:cubicBezTo>
                    <a:cubicBezTo>
                      <a:pt x="5125" y="339"/>
                      <a:pt x="4806" y="371"/>
                      <a:pt x="4608" y="383"/>
                    </a:cubicBezTo>
                    <a:cubicBezTo>
                      <a:pt x="4025" y="417"/>
                      <a:pt x="4659" y="2010"/>
                      <a:pt x="4522" y="2866"/>
                    </a:cubicBezTo>
                    <a:cubicBezTo>
                      <a:pt x="4503" y="2969"/>
                      <a:pt x="4457" y="3015"/>
                      <a:pt x="4389" y="3015"/>
                    </a:cubicBezTo>
                    <a:cubicBezTo>
                      <a:pt x="3905" y="3015"/>
                      <a:pt x="2327" y="690"/>
                      <a:pt x="1696" y="194"/>
                    </a:cubicBezTo>
                    <a:cubicBezTo>
                      <a:pt x="1526" y="61"/>
                      <a:pt x="138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6"/>
              <p:cNvSpPr/>
              <p:nvPr/>
            </p:nvSpPr>
            <p:spPr>
              <a:xfrm>
                <a:off x="5005125" y="556400"/>
                <a:ext cx="106550" cy="230225"/>
              </a:xfrm>
              <a:custGeom>
                <a:rect b="b" l="l" r="r" t="t"/>
                <a:pathLst>
                  <a:path extrusionOk="0" h="9209" w="4262">
                    <a:moveTo>
                      <a:pt x="853" y="1"/>
                    </a:moveTo>
                    <a:cubicBezTo>
                      <a:pt x="1" y="1"/>
                      <a:pt x="564" y="605"/>
                      <a:pt x="596" y="1416"/>
                    </a:cubicBezTo>
                    <a:cubicBezTo>
                      <a:pt x="630" y="2272"/>
                      <a:pt x="31" y="1964"/>
                      <a:pt x="253" y="3043"/>
                    </a:cubicBezTo>
                    <a:cubicBezTo>
                      <a:pt x="369" y="3594"/>
                      <a:pt x="747" y="3647"/>
                      <a:pt x="1135" y="3647"/>
                    </a:cubicBezTo>
                    <a:cubicBezTo>
                      <a:pt x="1227" y="3647"/>
                      <a:pt x="1320" y="3644"/>
                      <a:pt x="1410" y="3644"/>
                    </a:cubicBezTo>
                    <a:cubicBezTo>
                      <a:pt x="1670" y="3644"/>
                      <a:pt x="1906" y="3669"/>
                      <a:pt x="2035" y="3865"/>
                    </a:cubicBezTo>
                    <a:cubicBezTo>
                      <a:pt x="2394" y="4413"/>
                      <a:pt x="1401" y="4670"/>
                      <a:pt x="1264" y="5389"/>
                    </a:cubicBezTo>
                    <a:cubicBezTo>
                      <a:pt x="1127" y="6126"/>
                      <a:pt x="4261" y="9209"/>
                      <a:pt x="4261" y="9209"/>
                    </a:cubicBezTo>
                    <a:cubicBezTo>
                      <a:pt x="4261" y="9209"/>
                      <a:pt x="1658" y="6366"/>
                      <a:pt x="1983" y="5407"/>
                    </a:cubicBezTo>
                    <a:cubicBezTo>
                      <a:pt x="2309" y="4447"/>
                      <a:pt x="4073" y="3574"/>
                      <a:pt x="4141" y="2015"/>
                    </a:cubicBezTo>
                    <a:cubicBezTo>
                      <a:pt x="4210" y="440"/>
                      <a:pt x="2223" y="97"/>
                      <a:pt x="1076" y="12"/>
                    </a:cubicBezTo>
                    <a:cubicBezTo>
                      <a:pt x="992" y="4"/>
                      <a:pt x="918" y="1"/>
                      <a:pt x="8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9" name="Google Shape;419;p6"/>
            <p:cNvGrpSpPr/>
            <p:nvPr/>
          </p:nvGrpSpPr>
          <p:grpSpPr>
            <a:xfrm>
              <a:off x="228441" y="4454830"/>
              <a:ext cx="793462" cy="846748"/>
              <a:chOff x="3862225" y="4682025"/>
              <a:chExt cx="310650" cy="331525"/>
            </a:xfrm>
          </p:grpSpPr>
          <p:sp>
            <p:nvSpPr>
              <p:cNvPr id="420" name="Google Shape;420;p6"/>
              <p:cNvSpPr/>
              <p:nvPr/>
            </p:nvSpPr>
            <p:spPr>
              <a:xfrm>
                <a:off x="3863075" y="4785075"/>
                <a:ext cx="309800" cy="228475"/>
              </a:xfrm>
              <a:custGeom>
                <a:rect b="b" l="l" r="r" t="t"/>
                <a:pathLst>
                  <a:path extrusionOk="0" h="9139" w="12392">
                    <a:moveTo>
                      <a:pt x="2272" y="0"/>
                    </a:moveTo>
                    <a:cubicBezTo>
                      <a:pt x="1765" y="0"/>
                      <a:pt x="1277" y="238"/>
                      <a:pt x="806" y="611"/>
                    </a:cubicBezTo>
                    <a:cubicBezTo>
                      <a:pt x="1" y="1262"/>
                      <a:pt x="823" y="2358"/>
                      <a:pt x="1542" y="3591"/>
                    </a:cubicBezTo>
                    <a:cubicBezTo>
                      <a:pt x="2227" y="4739"/>
                      <a:pt x="3118" y="5766"/>
                      <a:pt x="4163" y="6589"/>
                    </a:cubicBezTo>
                    <a:cubicBezTo>
                      <a:pt x="5173" y="7411"/>
                      <a:pt x="6886" y="8318"/>
                      <a:pt x="8239" y="8884"/>
                    </a:cubicBezTo>
                    <a:cubicBezTo>
                      <a:pt x="8661" y="9067"/>
                      <a:pt x="9209" y="9139"/>
                      <a:pt x="9766" y="9139"/>
                    </a:cubicBezTo>
                    <a:cubicBezTo>
                      <a:pt x="10974" y="9139"/>
                      <a:pt x="12227" y="8804"/>
                      <a:pt x="12332" y="8558"/>
                    </a:cubicBezTo>
                    <a:cubicBezTo>
                      <a:pt x="12392" y="8412"/>
                      <a:pt x="12246" y="8369"/>
                      <a:pt x="12019" y="8369"/>
                    </a:cubicBezTo>
                    <a:cubicBezTo>
                      <a:pt x="11694" y="8369"/>
                      <a:pt x="11202" y="8458"/>
                      <a:pt x="10919" y="8458"/>
                    </a:cubicBezTo>
                    <a:cubicBezTo>
                      <a:pt x="10891" y="8458"/>
                      <a:pt x="10865" y="8457"/>
                      <a:pt x="10842" y="8455"/>
                    </a:cubicBezTo>
                    <a:cubicBezTo>
                      <a:pt x="10397" y="8404"/>
                      <a:pt x="9318" y="7959"/>
                      <a:pt x="8770" y="7513"/>
                    </a:cubicBezTo>
                    <a:cubicBezTo>
                      <a:pt x="8222" y="7051"/>
                      <a:pt x="7965" y="6469"/>
                      <a:pt x="7365" y="5732"/>
                    </a:cubicBezTo>
                    <a:cubicBezTo>
                      <a:pt x="6749" y="4979"/>
                      <a:pt x="6372" y="4174"/>
                      <a:pt x="5858" y="3540"/>
                    </a:cubicBezTo>
                    <a:cubicBezTo>
                      <a:pt x="5362" y="2906"/>
                      <a:pt x="4385" y="1142"/>
                      <a:pt x="3443" y="440"/>
                    </a:cubicBezTo>
                    <a:cubicBezTo>
                      <a:pt x="3041" y="133"/>
                      <a:pt x="2651" y="0"/>
                      <a:pt x="22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6"/>
              <p:cNvSpPr/>
              <p:nvPr/>
            </p:nvSpPr>
            <p:spPr>
              <a:xfrm>
                <a:off x="3862225" y="4682025"/>
                <a:ext cx="97600" cy="137600"/>
              </a:xfrm>
              <a:custGeom>
                <a:rect b="b" l="l" r="r" t="t"/>
                <a:pathLst>
                  <a:path extrusionOk="0" h="5504" w="3904">
                    <a:moveTo>
                      <a:pt x="110" y="0"/>
                    </a:moveTo>
                    <a:cubicBezTo>
                      <a:pt x="50" y="0"/>
                      <a:pt x="1" y="23"/>
                      <a:pt x="1" y="23"/>
                    </a:cubicBezTo>
                    <a:cubicBezTo>
                      <a:pt x="1" y="23"/>
                      <a:pt x="1" y="2387"/>
                      <a:pt x="103" y="2781"/>
                    </a:cubicBezTo>
                    <a:cubicBezTo>
                      <a:pt x="206" y="3175"/>
                      <a:pt x="977" y="3911"/>
                      <a:pt x="977" y="3911"/>
                    </a:cubicBezTo>
                    <a:cubicBezTo>
                      <a:pt x="977" y="3911"/>
                      <a:pt x="35" y="4476"/>
                      <a:pt x="412" y="5504"/>
                    </a:cubicBezTo>
                    <a:cubicBezTo>
                      <a:pt x="412" y="5504"/>
                      <a:pt x="1542" y="4733"/>
                      <a:pt x="2210" y="4665"/>
                    </a:cubicBezTo>
                    <a:cubicBezTo>
                      <a:pt x="2878" y="4596"/>
                      <a:pt x="3477" y="4562"/>
                      <a:pt x="3477" y="4562"/>
                    </a:cubicBezTo>
                    <a:cubicBezTo>
                      <a:pt x="3477" y="4562"/>
                      <a:pt x="3605" y="4586"/>
                      <a:pt x="3717" y="4586"/>
                    </a:cubicBezTo>
                    <a:cubicBezTo>
                      <a:pt x="3817" y="4586"/>
                      <a:pt x="3904" y="4566"/>
                      <a:pt x="3871" y="4493"/>
                    </a:cubicBezTo>
                    <a:cubicBezTo>
                      <a:pt x="3871" y="4493"/>
                      <a:pt x="3820" y="3911"/>
                      <a:pt x="2775" y="3791"/>
                    </a:cubicBezTo>
                    <a:cubicBezTo>
                      <a:pt x="2509" y="3760"/>
                      <a:pt x="2281" y="3749"/>
                      <a:pt x="2091" y="3749"/>
                    </a:cubicBezTo>
                    <a:cubicBezTo>
                      <a:pt x="1546" y="3749"/>
                      <a:pt x="1302" y="3843"/>
                      <a:pt x="1302" y="3843"/>
                    </a:cubicBezTo>
                    <a:cubicBezTo>
                      <a:pt x="994" y="3466"/>
                      <a:pt x="737" y="3072"/>
                      <a:pt x="497" y="2644"/>
                    </a:cubicBezTo>
                    <a:cubicBezTo>
                      <a:pt x="257" y="2147"/>
                      <a:pt x="343" y="674"/>
                      <a:pt x="326" y="280"/>
                    </a:cubicBezTo>
                    <a:cubicBezTo>
                      <a:pt x="306" y="48"/>
                      <a:pt x="196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6"/>
              <p:cNvSpPr/>
              <p:nvPr/>
            </p:nvSpPr>
            <p:spPr>
              <a:xfrm>
                <a:off x="3969275" y="4897875"/>
                <a:ext cx="92500" cy="64875"/>
              </a:xfrm>
              <a:custGeom>
                <a:rect b="b" l="l" r="r" t="t"/>
                <a:pathLst>
                  <a:path extrusionOk="0" h="2595" w="3700">
                    <a:moveTo>
                      <a:pt x="1045" y="1"/>
                    </a:moveTo>
                    <a:cubicBezTo>
                      <a:pt x="1023" y="1"/>
                      <a:pt x="1000" y="2"/>
                      <a:pt x="976" y="4"/>
                    </a:cubicBezTo>
                    <a:cubicBezTo>
                      <a:pt x="343" y="90"/>
                      <a:pt x="0" y="638"/>
                      <a:pt x="617" y="1289"/>
                    </a:cubicBezTo>
                    <a:cubicBezTo>
                      <a:pt x="1158" y="1829"/>
                      <a:pt x="2521" y="2595"/>
                      <a:pt x="3123" y="2595"/>
                    </a:cubicBezTo>
                    <a:cubicBezTo>
                      <a:pt x="3226" y="2595"/>
                      <a:pt x="3307" y="2572"/>
                      <a:pt x="3357" y="2522"/>
                    </a:cubicBezTo>
                    <a:cubicBezTo>
                      <a:pt x="3700" y="2196"/>
                      <a:pt x="2467" y="1683"/>
                      <a:pt x="2124" y="1272"/>
                    </a:cubicBezTo>
                    <a:cubicBezTo>
                      <a:pt x="1810" y="859"/>
                      <a:pt x="1640" y="1"/>
                      <a:pt x="10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6"/>
              <p:cNvSpPr/>
              <p:nvPr/>
            </p:nvSpPr>
            <p:spPr>
              <a:xfrm>
                <a:off x="3874025" y="4781275"/>
                <a:ext cx="48900" cy="29150"/>
              </a:xfrm>
              <a:custGeom>
                <a:rect b="b" l="l" r="r" t="t"/>
                <a:pathLst>
                  <a:path extrusionOk="0" h="1166" w="1956">
                    <a:moveTo>
                      <a:pt x="1183" y="1"/>
                    </a:moveTo>
                    <a:cubicBezTo>
                      <a:pt x="1018" y="1"/>
                      <a:pt x="846" y="24"/>
                      <a:pt x="693" y="78"/>
                    </a:cubicBezTo>
                    <a:cubicBezTo>
                      <a:pt x="145" y="284"/>
                      <a:pt x="8" y="1123"/>
                      <a:pt x="8" y="1123"/>
                    </a:cubicBezTo>
                    <a:cubicBezTo>
                      <a:pt x="1" y="1153"/>
                      <a:pt x="8" y="1165"/>
                      <a:pt x="27" y="1165"/>
                    </a:cubicBezTo>
                    <a:cubicBezTo>
                      <a:pt x="138" y="1165"/>
                      <a:pt x="654" y="712"/>
                      <a:pt x="933" y="609"/>
                    </a:cubicBezTo>
                    <a:cubicBezTo>
                      <a:pt x="1275" y="506"/>
                      <a:pt x="1721" y="506"/>
                      <a:pt x="1858" y="301"/>
                    </a:cubicBezTo>
                    <a:cubicBezTo>
                      <a:pt x="1955" y="142"/>
                      <a:pt x="1592" y="1"/>
                      <a:pt x="1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4" name="Google Shape;424;p6"/>
            <p:cNvGrpSpPr/>
            <p:nvPr/>
          </p:nvGrpSpPr>
          <p:grpSpPr>
            <a:xfrm>
              <a:off x="-281932" y="1258187"/>
              <a:ext cx="725327" cy="725970"/>
              <a:chOff x="1813400" y="1392650"/>
              <a:chExt cx="592200" cy="592725"/>
            </a:xfrm>
          </p:grpSpPr>
          <p:sp>
            <p:nvSpPr>
              <p:cNvPr id="425" name="Google Shape;425;p6"/>
              <p:cNvSpPr/>
              <p:nvPr/>
            </p:nvSpPr>
            <p:spPr>
              <a:xfrm>
                <a:off x="1813400" y="1392725"/>
                <a:ext cx="577650" cy="592650"/>
              </a:xfrm>
              <a:custGeom>
                <a:rect b="b" l="l" r="r" t="t"/>
                <a:pathLst>
                  <a:path extrusionOk="0" h="23706" w="23106">
                    <a:moveTo>
                      <a:pt x="10273" y="1"/>
                    </a:moveTo>
                    <a:cubicBezTo>
                      <a:pt x="9544" y="1"/>
                      <a:pt x="8756" y="124"/>
                      <a:pt x="7931" y="402"/>
                    </a:cubicBezTo>
                    <a:cubicBezTo>
                      <a:pt x="4557" y="1532"/>
                      <a:pt x="2724" y="9222"/>
                      <a:pt x="2416" y="10198"/>
                    </a:cubicBezTo>
                    <a:cubicBezTo>
                      <a:pt x="2107" y="11158"/>
                      <a:pt x="1" y="14566"/>
                      <a:pt x="189" y="16655"/>
                    </a:cubicBezTo>
                    <a:cubicBezTo>
                      <a:pt x="378" y="18728"/>
                      <a:pt x="1542" y="18813"/>
                      <a:pt x="1542" y="18813"/>
                    </a:cubicBezTo>
                    <a:cubicBezTo>
                      <a:pt x="1542" y="18813"/>
                      <a:pt x="994" y="19875"/>
                      <a:pt x="2450" y="21417"/>
                    </a:cubicBezTo>
                    <a:cubicBezTo>
                      <a:pt x="3889" y="22958"/>
                      <a:pt x="6766" y="23198"/>
                      <a:pt x="6766" y="23198"/>
                    </a:cubicBezTo>
                    <a:cubicBezTo>
                      <a:pt x="7135" y="23543"/>
                      <a:pt x="7827" y="23705"/>
                      <a:pt x="8581" y="23705"/>
                    </a:cubicBezTo>
                    <a:cubicBezTo>
                      <a:pt x="9473" y="23705"/>
                      <a:pt x="10451" y="23478"/>
                      <a:pt x="11082" y="23061"/>
                    </a:cubicBezTo>
                    <a:cubicBezTo>
                      <a:pt x="12247" y="22307"/>
                      <a:pt x="15518" y="20166"/>
                      <a:pt x="15518" y="20166"/>
                    </a:cubicBezTo>
                    <a:cubicBezTo>
                      <a:pt x="19902" y="18865"/>
                      <a:pt x="22163" y="15422"/>
                      <a:pt x="22643" y="13230"/>
                    </a:cubicBezTo>
                    <a:cubicBezTo>
                      <a:pt x="23105" y="11038"/>
                      <a:pt x="20913" y="8588"/>
                      <a:pt x="20913" y="8588"/>
                    </a:cubicBezTo>
                    <a:cubicBezTo>
                      <a:pt x="21153" y="5848"/>
                      <a:pt x="18327" y="5146"/>
                      <a:pt x="18327" y="5146"/>
                    </a:cubicBezTo>
                    <a:cubicBezTo>
                      <a:pt x="17967" y="3450"/>
                      <a:pt x="14764" y="2508"/>
                      <a:pt x="14781" y="2508"/>
                    </a:cubicBezTo>
                    <a:cubicBezTo>
                      <a:pt x="14200" y="1152"/>
                      <a:pt x="12509" y="1"/>
                      <a:pt x="10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6"/>
              <p:cNvSpPr/>
              <p:nvPr/>
            </p:nvSpPr>
            <p:spPr>
              <a:xfrm>
                <a:off x="2128550" y="1443850"/>
                <a:ext cx="183275" cy="182875"/>
              </a:xfrm>
              <a:custGeom>
                <a:rect b="b" l="l" r="r" t="t"/>
                <a:pathLst>
                  <a:path extrusionOk="0" h="7315" w="7331">
                    <a:moveTo>
                      <a:pt x="0" y="1"/>
                    </a:moveTo>
                    <a:cubicBezTo>
                      <a:pt x="0" y="1"/>
                      <a:pt x="2655" y="2861"/>
                      <a:pt x="2364" y="5190"/>
                    </a:cubicBezTo>
                    <a:cubicBezTo>
                      <a:pt x="2364" y="5190"/>
                      <a:pt x="5635" y="5653"/>
                      <a:pt x="7245" y="7314"/>
                    </a:cubicBezTo>
                    <a:cubicBezTo>
                      <a:pt x="7245" y="7314"/>
                      <a:pt x="7331" y="4745"/>
                      <a:pt x="4744" y="3854"/>
                    </a:cubicBezTo>
                    <a:cubicBezTo>
                      <a:pt x="4744" y="3854"/>
                      <a:pt x="3631" y="1765"/>
                      <a:pt x="1884" y="1234"/>
                    </a:cubicBezTo>
                    <a:cubicBezTo>
                      <a:pt x="1884" y="1234"/>
                      <a:pt x="1730" y="258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6"/>
              <p:cNvSpPr/>
              <p:nvPr/>
            </p:nvSpPr>
            <p:spPr>
              <a:xfrm>
                <a:off x="1813400" y="1392650"/>
                <a:ext cx="572925" cy="592725"/>
              </a:xfrm>
              <a:custGeom>
                <a:rect b="b" l="l" r="r" t="t"/>
                <a:pathLst>
                  <a:path extrusionOk="0" h="23709" w="22917">
                    <a:moveTo>
                      <a:pt x="10273" y="0"/>
                    </a:moveTo>
                    <a:cubicBezTo>
                      <a:pt x="9476" y="0"/>
                      <a:pt x="8684" y="139"/>
                      <a:pt x="7931" y="405"/>
                    </a:cubicBezTo>
                    <a:cubicBezTo>
                      <a:pt x="4557" y="1535"/>
                      <a:pt x="2724" y="9225"/>
                      <a:pt x="2416" y="10201"/>
                    </a:cubicBezTo>
                    <a:cubicBezTo>
                      <a:pt x="2107" y="11161"/>
                      <a:pt x="1" y="14569"/>
                      <a:pt x="189" y="16658"/>
                    </a:cubicBezTo>
                    <a:cubicBezTo>
                      <a:pt x="378" y="18731"/>
                      <a:pt x="1542" y="18816"/>
                      <a:pt x="1542" y="18816"/>
                    </a:cubicBezTo>
                    <a:cubicBezTo>
                      <a:pt x="1542" y="18816"/>
                      <a:pt x="994" y="19878"/>
                      <a:pt x="2450" y="21420"/>
                    </a:cubicBezTo>
                    <a:cubicBezTo>
                      <a:pt x="3889" y="22961"/>
                      <a:pt x="6766" y="23201"/>
                      <a:pt x="6766" y="23201"/>
                    </a:cubicBezTo>
                    <a:cubicBezTo>
                      <a:pt x="7135" y="23546"/>
                      <a:pt x="7827" y="23708"/>
                      <a:pt x="8581" y="23708"/>
                    </a:cubicBezTo>
                    <a:cubicBezTo>
                      <a:pt x="9473" y="23708"/>
                      <a:pt x="10451" y="23481"/>
                      <a:pt x="11082" y="23064"/>
                    </a:cubicBezTo>
                    <a:cubicBezTo>
                      <a:pt x="12247" y="22293"/>
                      <a:pt x="15518" y="20169"/>
                      <a:pt x="15518" y="20169"/>
                    </a:cubicBezTo>
                    <a:cubicBezTo>
                      <a:pt x="19902" y="18868"/>
                      <a:pt x="22163" y="15425"/>
                      <a:pt x="22643" y="13233"/>
                    </a:cubicBezTo>
                    <a:cubicBezTo>
                      <a:pt x="22917" y="11948"/>
                      <a:pt x="22283" y="10578"/>
                      <a:pt x="21701" y="9670"/>
                    </a:cubicBezTo>
                    <a:cubicBezTo>
                      <a:pt x="21560" y="9610"/>
                      <a:pt x="21422" y="9581"/>
                      <a:pt x="21286" y="9581"/>
                    </a:cubicBezTo>
                    <a:cubicBezTo>
                      <a:pt x="19283" y="9581"/>
                      <a:pt x="17759" y="15821"/>
                      <a:pt x="16460" y="17104"/>
                    </a:cubicBezTo>
                    <a:cubicBezTo>
                      <a:pt x="15055" y="18491"/>
                      <a:pt x="10637" y="20752"/>
                      <a:pt x="8855" y="21711"/>
                    </a:cubicBezTo>
                    <a:cubicBezTo>
                      <a:pt x="8070" y="22137"/>
                      <a:pt x="7243" y="22439"/>
                      <a:pt x="6433" y="22439"/>
                    </a:cubicBezTo>
                    <a:cubicBezTo>
                      <a:pt x="5387" y="22439"/>
                      <a:pt x="4371" y="21936"/>
                      <a:pt x="3512" y="20546"/>
                    </a:cubicBezTo>
                    <a:cubicBezTo>
                      <a:pt x="1987" y="18063"/>
                      <a:pt x="7862" y="12342"/>
                      <a:pt x="9403" y="10715"/>
                    </a:cubicBezTo>
                    <a:cubicBezTo>
                      <a:pt x="10962" y="9088"/>
                      <a:pt x="13839" y="7187"/>
                      <a:pt x="13908" y="6074"/>
                    </a:cubicBezTo>
                    <a:cubicBezTo>
                      <a:pt x="13920" y="5813"/>
                      <a:pt x="13750" y="5695"/>
                      <a:pt x="13461" y="5695"/>
                    </a:cubicBezTo>
                    <a:cubicBezTo>
                      <a:pt x="12513" y="5695"/>
                      <a:pt x="10283" y="6960"/>
                      <a:pt x="8958" y="8626"/>
                    </a:cubicBezTo>
                    <a:cubicBezTo>
                      <a:pt x="7271" y="10731"/>
                      <a:pt x="2715" y="17253"/>
                      <a:pt x="1777" y="17253"/>
                    </a:cubicBezTo>
                    <a:cubicBezTo>
                      <a:pt x="1754" y="17253"/>
                      <a:pt x="1732" y="17249"/>
                      <a:pt x="1713" y="17241"/>
                    </a:cubicBezTo>
                    <a:cubicBezTo>
                      <a:pt x="943" y="16915"/>
                      <a:pt x="4317" y="6913"/>
                      <a:pt x="6303" y="3607"/>
                    </a:cubicBezTo>
                    <a:cubicBezTo>
                      <a:pt x="7434" y="1723"/>
                      <a:pt x="9266" y="610"/>
                      <a:pt x="10654" y="11"/>
                    </a:cubicBezTo>
                    <a:cubicBezTo>
                      <a:pt x="10527" y="4"/>
                      <a:pt x="10400" y="0"/>
                      <a:pt x="102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6"/>
              <p:cNvSpPr/>
              <p:nvPr/>
            </p:nvSpPr>
            <p:spPr>
              <a:xfrm>
                <a:off x="2162375" y="1439650"/>
                <a:ext cx="243225" cy="150675"/>
              </a:xfrm>
              <a:custGeom>
                <a:rect b="b" l="l" r="r" t="t"/>
                <a:pathLst>
                  <a:path extrusionOk="0" h="6027" w="9729">
                    <a:moveTo>
                      <a:pt x="5892" y="1"/>
                    </a:moveTo>
                    <a:cubicBezTo>
                      <a:pt x="3726" y="1"/>
                      <a:pt x="1970" y="2276"/>
                      <a:pt x="1970" y="2276"/>
                    </a:cubicBezTo>
                    <a:cubicBezTo>
                      <a:pt x="1438" y="1760"/>
                      <a:pt x="163" y="1745"/>
                      <a:pt x="14" y="1745"/>
                    </a:cubicBezTo>
                    <a:cubicBezTo>
                      <a:pt x="5" y="1745"/>
                      <a:pt x="0" y="1745"/>
                      <a:pt x="0" y="1745"/>
                    </a:cubicBezTo>
                    <a:cubicBezTo>
                      <a:pt x="942" y="2070"/>
                      <a:pt x="1884" y="4673"/>
                      <a:pt x="1884" y="4673"/>
                    </a:cubicBezTo>
                    <a:cubicBezTo>
                      <a:pt x="1920" y="4670"/>
                      <a:pt x="1956" y="4668"/>
                      <a:pt x="1993" y="4668"/>
                    </a:cubicBezTo>
                    <a:cubicBezTo>
                      <a:pt x="3045" y="4668"/>
                      <a:pt x="4659" y="6026"/>
                      <a:pt x="4659" y="6026"/>
                    </a:cubicBezTo>
                    <a:cubicBezTo>
                      <a:pt x="4881" y="5153"/>
                      <a:pt x="3391" y="4022"/>
                      <a:pt x="3391" y="4022"/>
                    </a:cubicBezTo>
                    <a:cubicBezTo>
                      <a:pt x="3391" y="4022"/>
                      <a:pt x="5753" y="1813"/>
                      <a:pt x="6291" y="1813"/>
                    </a:cubicBezTo>
                    <a:cubicBezTo>
                      <a:pt x="6295" y="1813"/>
                      <a:pt x="6299" y="1813"/>
                      <a:pt x="6303" y="1813"/>
                    </a:cubicBezTo>
                    <a:cubicBezTo>
                      <a:pt x="6817" y="1847"/>
                      <a:pt x="6577" y="3611"/>
                      <a:pt x="6954" y="3971"/>
                    </a:cubicBezTo>
                    <a:cubicBezTo>
                      <a:pt x="7040" y="4058"/>
                      <a:pt x="7163" y="4095"/>
                      <a:pt x="7309" y="4095"/>
                    </a:cubicBezTo>
                    <a:cubicBezTo>
                      <a:pt x="7798" y="4095"/>
                      <a:pt x="8546" y="3680"/>
                      <a:pt x="9060" y="3337"/>
                    </a:cubicBezTo>
                    <a:cubicBezTo>
                      <a:pt x="9728" y="2892"/>
                      <a:pt x="9043" y="1933"/>
                      <a:pt x="9043" y="1933"/>
                    </a:cubicBezTo>
                    <a:cubicBezTo>
                      <a:pt x="7994" y="493"/>
                      <a:pt x="6899" y="1"/>
                      <a:pt x="58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6"/>
              <p:cNvSpPr/>
              <p:nvPr/>
            </p:nvSpPr>
            <p:spPr>
              <a:xfrm>
                <a:off x="2221525" y="1450200"/>
                <a:ext cx="173375" cy="71375"/>
              </a:xfrm>
              <a:custGeom>
                <a:rect b="b" l="l" r="r" t="t"/>
                <a:pathLst>
                  <a:path extrusionOk="0" h="2855" w="6935">
                    <a:moveTo>
                      <a:pt x="3395" y="1"/>
                    </a:moveTo>
                    <a:cubicBezTo>
                      <a:pt x="1712" y="1"/>
                      <a:pt x="0" y="2574"/>
                      <a:pt x="118" y="2659"/>
                    </a:cubicBezTo>
                    <a:cubicBezTo>
                      <a:pt x="118" y="2659"/>
                      <a:pt x="2527" y="718"/>
                      <a:pt x="3748" y="718"/>
                    </a:cubicBezTo>
                    <a:cubicBezTo>
                      <a:pt x="3783" y="718"/>
                      <a:pt x="3818" y="720"/>
                      <a:pt x="3851" y="723"/>
                    </a:cubicBezTo>
                    <a:cubicBezTo>
                      <a:pt x="5033" y="826"/>
                      <a:pt x="4742" y="2350"/>
                      <a:pt x="5033" y="2727"/>
                    </a:cubicBezTo>
                    <a:cubicBezTo>
                      <a:pt x="5105" y="2816"/>
                      <a:pt x="5211" y="2855"/>
                      <a:pt x="5335" y="2855"/>
                    </a:cubicBezTo>
                    <a:cubicBezTo>
                      <a:pt x="5711" y="2855"/>
                      <a:pt x="6257" y="2497"/>
                      <a:pt x="6540" y="2110"/>
                    </a:cubicBezTo>
                    <a:cubicBezTo>
                      <a:pt x="6934" y="1597"/>
                      <a:pt x="5187" y="107"/>
                      <a:pt x="3492" y="4"/>
                    </a:cubicBezTo>
                    <a:cubicBezTo>
                      <a:pt x="3459" y="2"/>
                      <a:pt x="3427" y="1"/>
                      <a:pt x="33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0" name="Google Shape;430;p6"/>
            <p:cNvGrpSpPr/>
            <p:nvPr/>
          </p:nvGrpSpPr>
          <p:grpSpPr>
            <a:xfrm>
              <a:off x="-183510" y="2474457"/>
              <a:ext cx="528501" cy="499718"/>
              <a:chOff x="2776800" y="970450"/>
              <a:chExt cx="431500" cy="408000"/>
            </a:xfrm>
          </p:grpSpPr>
          <p:sp>
            <p:nvSpPr>
              <p:cNvPr id="431" name="Google Shape;431;p6"/>
              <p:cNvSpPr/>
              <p:nvPr/>
            </p:nvSpPr>
            <p:spPr>
              <a:xfrm>
                <a:off x="2910825" y="1012025"/>
                <a:ext cx="105350" cy="95575"/>
              </a:xfrm>
              <a:custGeom>
                <a:rect b="b" l="l" r="r" t="t"/>
                <a:pathLst>
                  <a:path extrusionOk="0" h="3823" w="4214">
                    <a:moveTo>
                      <a:pt x="2185" y="1"/>
                    </a:moveTo>
                    <a:cubicBezTo>
                      <a:pt x="2068" y="1"/>
                      <a:pt x="1950" y="10"/>
                      <a:pt x="1833" y="27"/>
                    </a:cubicBezTo>
                    <a:cubicBezTo>
                      <a:pt x="1456" y="78"/>
                      <a:pt x="1096" y="232"/>
                      <a:pt x="822" y="472"/>
                    </a:cubicBezTo>
                    <a:cubicBezTo>
                      <a:pt x="240" y="952"/>
                      <a:pt x="0" y="1705"/>
                      <a:pt x="206" y="2425"/>
                    </a:cubicBezTo>
                    <a:cubicBezTo>
                      <a:pt x="428" y="3144"/>
                      <a:pt x="1028" y="3658"/>
                      <a:pt x="1747" y="3795"/>
                    </a:cubicBezTo>
                    <a:cubicBezTo>
                      <a:pt x="1875" y="3813"/>
                      <a:pt x="2009" y="3822"/>
                      <a:pt x="2146" y="3822"/>
                    </a:cubicBezTo>
                    <a:cubicBezTo>
                      <a:pt x="2799" y="3822"/>
                      <a:pt x="3508" y="3605"/>
                      <a:pt x="3820" y="3024"/>
                    </a:cubicBezTo>
                    <a:cubicBezTo>
                      <a:pt x="4214" y="2288"/>
                      <a:pt x="4214" y="1277"/>
                      <a:pt x="3683" y="592"/>
                    </a:cubicBezTo>
                    <a:cubicBezTo>
                      <a:pt x="3647" y="552"/>
                      <a:pt x="3604" y="535"/>
                      <a:pt x="3563" y="535"/>
                    </a:cubicBezTo>
                    <a:cubicBezTo>
                      <a:pt x="3446" y="535"/>
                      <a:pt x="3342" y="671"/>
                      <a:pt x="3443" y="798"/>
                    </a:cubicBezTo>
                    <a:cubicBezTo>
                      <a:pt x="3802" y="1329"/>
                      <a:pt x="3888" y="2014"/>
                      <a:pt x="3648" y="2613"/>
                    </a:cubicBezTo>
                    <a:cubicBezTo>
                      <a:pt x="3563" y="2939"/>
                      <a:pt x="3340" y="3195"/>
                      <a:pt x="3049" y="3332"/>
                    </a:cubicBezTo>
                    <a:cubicBezTo>
                      <a:pt x="2779" y="3437"/>
                      <a:pt x="2496" y="3490"/>
                      <a:pt x="2212" y="3490"/>
                    </a:cubicBezTo>
                    <a:cubicBezTo>
                      <a:pt x="2171" y="3490"/>
                      <a:pt x="2130" y="3489"/>
                      <a:pt x="2090" y="3487"/>
                    </a:cubicBezTo>
                    <a:cubicBezTo>
                      <a:pt x="2076" y="3487"/>
                      <a:pt x="2062" y="3487"/>
                      <a:pt x="2048" y="3487"/>
                    </a:cubicBezTo>
                    <a:cubicBezTo>
                      <a:pt x="1398" y="3487"/>
                      <a:pt x="834" y="3097"/>
                      <a:pt x="565" y="2510"/>
                    </a:cubicBezTo>
                    <a:cubicBezTo>
                      <a:pt x="206" y="1585"/>
                      <a:pt x="754" y="575"/>
                      <a:pt x="1730" y="369"/>
                    </a:cubicBezTo>
                    <a:cubicBezTo>
                      <a:pt x="1879" y="335"/>
                      <a:pt x="2031" y="318"/>
                      <a:pt x="2183" y="318"/>
                    </a:cubicBezTo>
                    <a:cubicBezTo>
                      <a:pt x="2487" y="318"/>
                      <a:pt x="2792" y="387"/>
                      <a:pt x="3066" y="524"/>
                    </a:cubicBezTo>
                    <a:cubicBezTo>
                      <a:pt x="3090" y="534"/>
                      <a:pt x="3112" y="539"/>
                      <a:pt x="3133" y="539"/>
                    </a:cubicBezTo>
                    <a:cubicBezTo>
                      <a:pt x="3280" y="539"/>
                      <a:pt x="3351" y="305"/>
                      <a:pt x="3186" y="215"/>
                    </a:cubicBezTo>
                    <a:cubicBezTo>
                      <a:pt x="2866" y="75"/>
                      <a:pt x="2528" y="1"/>
                      <a:pt x="2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6"/>
              <p:cNvSpPr/>
              <p:nvPr/>
            </p:nvSpPr>
            <p:spPr>
              <a:xfrm>
                <a:off x="2776800" y="1067425"/>
                <a:ext cx="175050" cy="311025"/>
              </a:xfrm>
              <a:custGeom>
                <a:rect b="b" l="l" r="r" t="t"/>
                <a:pathLst>
                  <a:path extrusionOk="0" h="12441" w="7002">
                    <a:moveTo>
                      <a:pt x="5937" y="619"/>
                    </a:moveTo>
                    <a:cubicBezTo>
                      <a:pt x="5986" y="619"/>
                      <a:pt x="6040" y="624"/>
                      <a:pt x="6098" y="637"/>
                    </a:cubicBezTo>
                    <a:lnTo>
                      <a:pt x="6098" y="620"/>
                    </a:lnTo>
                    <a:lnTo>
                      <a:pt x="6098" y="620"/>
                    </a:lnTo>
                    <a:cubicBezTo>
                      <a:pt x="6659" y="738"/>
                      <a:pt x="6379" y="1468"/>
                      <a:pt x="5962" y="1468"/>
                    </a:cubicBezTo>
                    <a:cubicBezTo>
                      <a:pt x="5895" y="1468"/>
                      <a:pt x="5826" y="1450"/>
                      <a:pt x="5755" y="1408"/>
                    </a:cubicBezTo>
                    <a:cubicBezTo>
                      <a:pt x="5382" y="1190"/>
                      <a:pt x="5447" y="619"/>
                      <a:pt x="5937" y="619"/>
                    </a:cubicBezTo>
                    <a:close/>
                    <a:moveTo>
                      <a:pt x="6115" y="1"/>
                    </a:moveTo>
                    <a:cubicBezTo>
                      <a:pt x="5857" y="1"/>
                      <a:pt x="5585" y="115"/>
                      <a:pt x="5378" y="346"/>
                    </a:cubicBezTo>
                    <a:cubicBezTo>
                      <a:pt x="4813" y="979"/>
                      <a:pt x="3546" y="6648"/>
                      <a:pt x="3546" y="6648"/>
                    </a:cubicBezTo>
                    <a:cubicBezTo>
                      <a:pt x="463" y="7453"/>
                      <a:pt x="1" y="11307"/>
                      <a:pt x="2587" y="12181"/>
                    </a:cubicBezTo>
                    <a:cubicBezTo>
                      <a:pt x="3106" y="12361"/>
                      <a:pt x="3557" y="12441"/>
                      <a:pt x="3949" y="12441"/>
                    </a:cubicBezTo>
                    <a:cubicBezTo>
                      <a:pt x="5492" y="12441"/>
                      <a:pt x="6105" y="11197"/>
                      <a:pt x="6338" y="9954"/>
                    </a:cubicBezTo>
                    <a:cubicBezTo>
                      <a:pt x="6629" y="8378"/>
                      <a:pt x="5293" y="7025"/>
                      <a:pt x="5293" y="7025"/>
                    </a:cubicBezTo>
                    <a:cubicBezTo>
                      <a:pt x="5293" y="7025"/>
                      <a:pt x="6646" y="2298"/>
                      <a:pt x="6868" y="1134"/>
                    </a:cubicBezTo>
                    <a:cubicBezTo>
                      <a:pt x="7001" y="381"/>
                      <a:pt x="6584" y="1"/>
                      <a:pt x="61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6"/>
              <p:cNvSpPr/>
              <p:nvPr/>
            </p:nvSpPr>
            <p:spPr>
              <a:xfrm>
                <a:off x="2948500" y="1085650"/>
                <a:ext cx="140025" cy="256750"/>
              </a:xfrm>
              <a:custGeom>
                <a:rect b="b" l="l" r="r" t="t"/>
                <a:pathLst>
                  <a:path extrusionOk="0" h="10270" w="5601">
                    <a:moveTo>
                      <a:pt x="829" y="492"/>
                    </a:moveTo>
                    <a:cubicBezTo>
                      <a:pt x="1181" y="492"/>
                      <a:pt x="1217" y="1160"/>
                      <a:pt x="805" y="1175"/>
                    </a:cubicBezTo>
                    <a:cubicBezTo>
                      <a:pt x="799" y="1176"/>
                      <a:pt x="792" y="1176"/>
                      <a:pt x="786" y="1176"/>
                    </a:cubicBezTo>
                    <a:cubicBezTo>
                      <a:pt x="422" y="1176"/>
                      <a:pt x="231" y="710"/>
                      <a:pt x="686" y="524"/>
                    </a:cubicBezTo>
                    <a:cubicBezTo>
                      <a:pt x="738" y="502"/>
                      <a:pt x="786" y="492"/>
                      <a:pt x="829" y="492"/>
                    </a:cubicBezTo>
                    <a:close/>
                    <a:moveTo>
                      <a:pt x="759" y="0"/>
                    </a:moveTo>
                    <a:cubicBezTo>
                      <a:pt x="447" y="0"/>
                      <a:pt x="152" y="259"/>
                      <a:pt x="103" y="627"/>
                    </a:cubicBezTo>
                    <a:cubicBezTo>
                      <a:pt x="0" y="1295"/>
                      <a:pt x="1816" y="6194"/>
                      <a:pt x="1816" y="6194"/>
                    </a:cubicBezTo>
                    <a:cubicBezTo>
                      <a:pt x="300" y="7882"/>
                      <a:pt x="1294" y="10269"/>
                      <a:pt x="3043" y="10269"/>
                    </a:cubicBezTo>
                    <a:cubicBezTo>
                      <a:pt x="3210" y="10269"/>
                      <a:pt x="3384" y="10248"/>
                      <a:pt x="3563" y="10201"/>
                    </a:cubicBezTo>
                    <a:cubicBezTo>
                      <a:pt x="5601" y="9670"/>
                      <a:pt x="5515" y="8283"/>
                      <a:pt x="5036" y="7136"/>
                    </a:cubicBezTo>
                    <a:cubicBezTo>
                      <a:pt x="4556" y="5988"/>
                      <a:pt x="3118" y="5697"/>
                      <a:pt x="3118" y="5697"/>
                    </a:cubicBezTo>
                    <a:cubicBezTo>
                      <a:pt x="3118" y="5697"/>
                      <a:pt x="1747" y="1364"/>
                      <a:pt x="1405" y="524"/>
                    </a:cubicBezTo>
                    <a:cubicBezTo>
                      <a:pt x="1249" y="153"/>
                      <a:pt x="999" y="0"/>
                      <a:pt x="7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6"/>
              <p:cNvSpPr/>
              <p:nvPr/>
            </p:nvSpPr>
            <p:spPr>
              <a:xfrm>
                <a:off x="2982525" y="1076450"/>
                <a:ext cx="207500" cy="167425"/>
              </a:xfrm>
              <a:custGeom>
                <a:rect b="b" l="l" r="r" t="t"/>
                <a:pathLst>
                  <a:path extrusionOk="0" h="6697" w="8300">
                    <a:moveTo>
                      <a:pt x="751" y="362"/>
                    </a:moveTo>
                    <a:cubicBezTo>
                      <a:pt x="971" y="362"/>
                      <a:pt x="1183" y="726"/>
                      <a:pt x="934" y="910"/>
                    </a:cubicBezTo>
                    <a:cubicBezTo>
                      <a:pt x="876" y="948"/>
                      <a:pt x="812" y="966"/>
                      <a:pt x="750" y="966"/>
                    </a:cubicBezTo>
                    <a:cubicBezTo>
                      <a:pt x="539" y="966"/>
                      <a:pt x="359" y="760"/>
                      <a:pt x="558" y="481"/>
                    </a:cubicBezTo>
                    <a:cubicBezTo>
                      <a:pt x="614" y="397"/>
                      <a:pt x="683" y="362"/>
                      <a:pt x="751" y="362"/>
                    </a:cubicBezTo>
                    <a:close/>
                    <a:moveTo>
                      <a:pt x="631" y="0"/>
                    </a:moveTo>
                    <a:cubicBezTo>
                      <a:pt x="228" y="0"/>
                      <a:pt x="0" y="436"/>
                      <a:pt x="181" y="824"/>
                    </a:cubicBezTo>
                    <a:cubicBezTo>
                      <a:pt x="421" y="1355"/>
                      <a:pt x="3966" y="4078"/>
                      <a:pt x="3966" y="4078"/>
                    </a:cubicBezTo>
                    <a:cubicBezTo>
                      <a:pt x="3706" y="5588"/>
                      <a:pt x="4788" y="6696"/>
                      <a:pt x="5874" y="6696"/>
                    </a:cubicBezTo>
                    <a:cubicBezTo>
                      <a:pt x="6290" y="6696"/>
                      <a:pt x="6707" y="6533"/>
                      <a:pt x="7049" y="6168"/>
                    </a:cubicBezTo>
                    <a:cubicBezTo>
                      <a:pt x="8299" y="4849"/>
                      <a:pt x="7597" y="3890"/>
                      <a:pt x="6723" y="3290"/>
                    </a:cubicBezTo>
                    <a:cubicBezTo>
                      <a:pt x="6366" y="3038"/>
                      <a:pt x="5957" y="2963"/>
                      <a:pt x="5599" y="2963"/>
                    </a:cubicBezTo>
                    <a:cubicBezTo>
                      <a:pt x="5081" y="2963"/>
                      <a:pt x="4668" y="3119"/>
                      <a:pt x="4668" y="3119"/>
                    </a:cubicBezTo>
                    <a:cubicBezTo>
                      <a:pt x="4668" y="3119"/>
                      <a:pt x="1705" y="601"/>
                      <a:pt x="1071" y="156"/>
                    </a:cubicBezTo>
                    <a:cubicBezTo>
                      <a:pt x="912" y="47"/>
                      <a:pt x="762" y="0"/>
                      <a:pt x="6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6"/>
              <p:cNvSpPr/>
              <p:nvPr/>
            </p:nvSpPr>
            <p:spPr>
              <a:xfrm>
                <a:off x="2991750" y="1028525"/>
                <a:ext cx="216550" cy="82775"/>
              </a:xfrm>
              <a:custGeom>
                <a:rect b="b" l="l" r="r" t="t"/>
                <a:pathLst>
                  <a:path extrusionOk="0" h="3311" w="8662">
                    <a:moveTo>
                      <a:pt x="758" y="993"/>
                    </a:moveTo>
                    <a:cubicBezTo>
                      <a:pt x="926" y="993"/>
                      <a:pt x="1115" y="1136"/>
                      <a:pt x="1045" y="1337"/>
                    </a:cubicBezTo>
                    <a:cubicBezTo>
                      <a:pt x="997" y="1465"/>
                      <a:pt x="881" y="1537"/>
                      <a:pt x="772" y="1537"/>
                    </a:cubicBezTo>
                    <a:cubicBezTo>
                      <a:pt x="648" y="1537"/>
                      <a:pt x="531" y="1443"/>
                      <a:pt x="531" y="1234"/>
                    </a:cubicBezTo>
                    <a:cubicBezTo>
                      <a:pt x="531" y="1064"/>
                      <a:pt x="639" y="993"/>
                      <a:pt x="758" y="993"/>
                    </a:cubicBezTo>
                    <a:close/>
                    <a:moveTo>
                      <a:pt x="6713" y="0"/>
                    </a:moveTo>
                    <a:cubicBezTo>
                      <a:pt x="6691" y="0"/>
                      <a:pt x="6668" y="0"/>
                      <a:pt x="6646" y="1"/>
                    </a:cubicBezTo>
                    <a:cubicBezTo>
                      <a:pt x="5669" y="18"/>
                      <a:pt x="5036" y="977"/>
                      <a:pt x="5036" y="977"/>
                    </a:cubicBezTo>
                    <a:cubicBezTo>
                      <a:pt x="5036" y="977"/>
                      <a:pt x="1473" y="703"/>
                      <a:pt x="754" y="703"/>
                    </a:cubicBezTo>
                    <a:cubicBezTo>
                      <a:pt x="35" y="720"/>
                      <a:pt x="0" y="1422"/>
                      <a:pt x="446" y="1696"/>
                    </a:cubicBezTo>
                    <a:cubicBezTo>
                      <a:pt x="908" y="1953"/>
                      <a:pt x="5018" y="2073"/>
                      <a:pt x="5018" y="2073"/>
                    </a:cubicBezTo>
                    <a:cubicBezTo>
                      <a:pt x="5428" y="2917"/>
                      <a:pt x="6184" y="3311"/>
                      <a:pt x="6882" y="3311"/>
                    </a:cubicBezTo>
                    <a:cubicBezTo>
                      <a:pt x="7643" y="3311"/>
                      <a:pt x="8337" y="2844"/>
                      <a:pt x="8444" y="1987"/>
                    </a:cubicBezTo>
                    <a:cubicBezTo>
                      <a:pt x="8661" y="364"/>
                      <a:pt x="7669" y="0"/>
                      <a:pt x="67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6"/>
              <p:cNvSpPr/>
              <p:nvPr/>
            </p:nvSpPr>
            <p:spPr>
              <a:xfrm>
                <a:off x="2980600" y="970450"/>
                <a:ext cx="169750" cy="71550"/>
              </a:xfrm>
              <a:custGeom>
                <a:rect b="b" l="l" r="r" t="t"/>
                <a:pathLst>
                  <a:path extrusionOk="0" h="2862" w="6790">
                    <a:moveTo>
                      <a:pt x="746" y="2205"/>
                    </a:moveTo>
                    <a:cubicBezTo>
                      <a:pt x="864" y="2205"/>
                      <a:pt x="985" y="2278"/>
                      <a:pt x="977" y="2426"/>
                    </a:cubicBezTo>
                    <a:cubicBezTo>
                      <a:pt x="968" y="2570"/>
                      <a:pt x="862" y="2665"/>
                      <a:pt x="756" y="2665"/>
                    </a:cubicBezTo>
                    <a:cubicBezTo>
                      <a:pt x="672" y="2665"/>
                      <a:pt x="587" y="2605"/>
                      <a:pt x="549" y="2461"/>
                    </a:cubicBezTo>
                    <a:cubicBezTo>
                      <a:pt x="496" y="2291"/>
                      <a:pt x="618" y="2205"/>
                      <a:pt x="746" y="2205"/>
                    </a:cubicBezTo>
                    <a:close/>
                    <a:moveTo>
                      <a:pt x="5407" y="1"/>
                    </a:moveTo>
                    <a:cubicBezTo>
                      <a:pt x="5182" y="1"/>
                      <a:pt x="4950" y="47"/>
                      <a:pt x="4728" y="114"/>
                    </a:cubicBezTo>
                    <a:cubicBezTo>
                      <a:pt x="3923" y="354"/>
                      <a:pt x="3649" y="1296"/>
                      <a:pt x="3649" y="1296"/>
                    </a:cubicBezTo>
                    <a:cubicBezTo>
                      <a:pt x="3649" y="1296"/>
                      <a:pt x="1166" y="1810"/>
                      <a:pt x="583" y="1998"/>
                    </a:cubicBezTo>
                    <a:cubicBezTo>
                      <a:pt x="1" y="2169"/>
                      <a:pt x="138" y="2752"/>
                      <a:pt x="566" y="2855"/>
                    </a:cubicBezTo>
                    <a:cubicBezTo>
                      <a:pt x="589" y="2859"/>
                      <a:pt x="619" y="2861"/>
                      <a:pt x="656" y="2861"/>
                    </a:cubicBezTo>
                    <a:cubicBezTo>
                      <a:pt x="1299" y="2861"/>
                      <a:pt x="3906" y="2187"/>
                      <a:pt x="3906" y="2187"/>
                    </a:cubicBezTo>
                    <a:cubicBezTo>
                      <a:pt x="4296" y="2613"/>
                      <a:pt x="4784" y="2799"/>
                      <a:pt x="5240" y="2799"/>
                    </a:cubicBezTo>
                    <a:cubicBezTo>
                      <a:pt x="6066" y="2799"/>
                      <a:pt x="6790" y="2190"/>
                      <a:pt x="6646" y="1296"/>
                    </a:cubicBezTo>
                    <a:cubicBezTo>
                      <a:pt x="6499" y="299"/>
                      <a:pt x="5980" y="1"/>
                      <a:pt x="54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6"/>
              <p:cNvSpPr/>
              <p:nvPr/>
            </p:nvSpPr>
            <p:spPr>
              <a:xfrm>
                <a:off x="2913825" y="1012075"/>
                <a:ext cx="80775" cy="51625"/>
              </a:xfrm>
              <a:custGeom>
                <a:rect b="b" l="l" r="r" t="t"/>
                <a:pathLst>
                  <a:path extrusionOk="0" h="2065" w="3231">
                    <a:moveTo>
                      <a:pt x="2103" y="0"/>
                    </a:moveTo>
                    <a:cubicBezTo>
                      <a:pt x="2047" y="0"/>
                      <a:pt x="1991" y="3"/>
                      <a:pt x="1936" y="8"/>
                    </a:cubicBezTo>
                    <a:cubicBezTo>
                      <a:pt x="874" y="8"/>
                      <a:pt x="17" y="847"/>
                      <a:pt x="0" y="1892"/>
                    </a:cubicBezTo>
                    <a:cubicBezTo>
                      <a:pt x="0" y="2003"/>
                      <a:pt x="91" y="2064"/>
                      <a:pt x="173" y="2064"/>
                    </a:cubicBezTo>
                    <a:cubicBezTo>
                      <a:pt x="244" y="2064"/>
                      <a:pt x="308" y="2020"/>
                      <a:pt x="308" y="1926"/>
                    </a:cubicBezTo>
                    <a:lnTo>
                      <a:pt x="326" y="1926"/>
                    </a:lnTo>
                    <a:cubicBezTo>
                      <a:pt x="343" y="1378"/>
                      <a:pt x="617" y="864"/>
                      <a:pt x="1096" y="573"/>
                    </a:cubicBezTo>
                    <a:cubicBezTo>
                      <a:pt x="1336" y="419"/>
                      <a:pt x="1627" y="333"/>
                      <a:pt x="1936" y="333"/>
                    </a:cubicBezTo>
                    <a:cubicBezTo>
                      <a:pt x="1993" y="327"/>
                      <a:pt x="2052" y="325"/>
                      <a:pt x="2110" y="325"/>
                    </a:cubicBezTo>
                    <a:cubicBezTo>
                      <a:pt x="2399" y="325"/>
                      <a:pt x="2693" y="394"/>
                      <a:pt x="2963" y="522"/>
                    </a:cubicBezTo>
                    <a:cubicBezTo>
                      <a:pt x="2985" y="532"/>
                      <a:pt x="3005" y="537"/>
                      <a:pt x="3025" y="537"/>
                    </a:cubicBezTo>
                    <a:cubicBezTo>
                      <a:pt x="3160" y="537"/>
                      <a:pt x="3231" y="303"/>
                      <a:pt x="3066" y="213"/>
                    </a:cubicBezTo>
                    <a:cubicBezTo>
                      <a:pt x="2759" y="82"/>
                      <a:pt x="2428" y="0"/>
                      <a:pt x="2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6"/>
              <p:cNvSpPr/>
              <p:nvPr/>
            </p:nvSpPr>
            <p:spPr>
              <a:xfrm>
                <a:off x="2926225" y="1085575"/>
                <a:ext cx="48000" cy="21650"/>
              </a:xfrm>
              <a:custGeom>
                <a:rect b="b" l="l" r="r" t="t"/>
                <a:pathLst>
                  <a:path extrusionOk="0" h="866" w="1920">
                    <a:moveTo>
                      <a:pt x="156" y="1"/>
                    </a:moveTo>
                    <a:cubicBezTo>
                      <a:pt x="126" y="1"/>
                      <a:pt x="96" y="11"/>
                      <a:pt x="69" y="31"/>
                    </a:cubicBezTo>
                    <a:cubicBezTo>
                      <a:pt x="1" y="82"/>
                      <a:pt x="1" y="185"/>
                      <a:pt x="52" y="253"/>
                    </a:cubicBezTo>
                    <a:cubicBezTo>
                      <a:pt x="258" y="476"/>
                      <a:pt x="515" y="647"/>
                      <a:pt x="789" y="750"/>
                    </a:cubicBezTo>
                    <a:cubicBezTo>
                      <a:pt x="1033" y="827"/>
                      <a:pt x="1277" y="866"/>
                      <a:pt x="1528" y="866"/>
                    </a:cubicBezTo>
                    <a:cubicBezTo>
                      <a:pt x="1612" y="866"/>
                      <a:pt x="1696" y="861"/>
                      <a:pt x="1782" y="853"/>
                    </a:cubicBezTo>
                    <a:cubicBezTo>
                      <a:pt x="1868" y="836"/>
                      <a:pt x="1919" y="750"/>
                      <a:pt x="1919" y="664"/>
                    </a:cubicBezTo>
                    <a:cubicBezTo>
                      <a:pt x="1902" y="579"/>
                      <a:pt x="1816" y="527"/>
                      <a:pt x="1731" y="527"/>
                    </a:cubicBezTo>
                    <a:lnTo>
                      <a:pt x="1714" y="545"/>
                    </a:lnTo>
                    <a:cubicBezTo>
                      <a:pt x="1643" y="553"/>
                      <a:pt x="1572" y="558"/>
                      <a:pt x="1501" y="558"/>
                    </a:cubicBezTo>
                    <a:cubicBezTo>
                      <a:pt x="1299" y="558"/>
                      <a:pt x="1099" y="522"/>
                      <a:pt x="909" y="459"/>
                    </a:cubicBezTo>
                    <a:cubicBezTo>
                      <a:pt x="669" y="373"/>
                      <a:pt x="463" y="236"/>
                      <a:pt x="292" y="65"/>
                    </a:cubicBezTo>
                    <a:cubicBezTo>
                      <a:pt x="251" y="24"/>
                      <a:pt x="203" y="1"/>
                      <a:pt x="1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6"/>
              <p:cNvSpPr/>
              <p:nvPr/>
            </p:nvSpPr>
            <p:spPr>
              <a:xfrm>
                <a:off x="2996025" y="1075725"/>
                <a:ext cx="13300" cy="17375"/>
              </a:xfrm>
              <a:custGeom>
                <a:rect b="b" l="l" r="r" t="t"/>
                <a:pathLst>
                  <a:path extrusionOk="0" h="695" w="532">
                    <a:moveTo>
                      <a:pt x="360" y="1"/>
                    </a:moveTo>
                    <a:cubicBezTo>
                      <a:pt x="295" y="1"/>
                      <a:pt x="231" y="36"/>
                      <a:pt x="206" y="99"/>
                    </a:cubicBezTo>
                    <a:lnTo>
                      <a:pt x="223" y="116"/>
                    </a:lnTo>
                    <a:cubicBezTo>
                      <a:pt x="189" y="202"/>
                      <a:pt x="155" y="288"/>
                      <a:pt x="103" y="373"/>
                    </a:cubicBezTo>
                    <a:lnTo>
                      <a:pt x="120" y="340"/>
                    </a:lnTo>
                    <a:lnTo>
                      <a:pt x="120" y="340"/>
                    </a:lnTo>
                    <a:cubicBezTo>
                      <a:pt x="103" y="374"/>
                      <a:pt x="86" y="408"/>
                      <a:pt x="52" y="459"/>
                    </a:cubicBezTo>
                    <a:cubicBezTo>
                      <a:pt x="1" y="528"/>
                      <a:pt x="18" y="613"/>
                      <a:pt x="86" y="665"/>
                    </a:cubicBezTo>
                    <a:cubicBezTo>
                      <a:pt x="113" y="685"/>
                      <a:pt x="143" y="694"/>
                      <a:pt x="173" y="694"/>
                    </a:cubicBezTo>
                    <a:cubicBezTo>
                      <a:pt x="220" y="694"/>
                      <a:pt x="267" y="672"/>
                      <a:pt x="309" y="630"/>
                    </a:cubicBezTo>
                    <a:cubicBezTo>
                      <a:pt x="394" y="510"/>
                      <a:pt x="463" y="373"/>
                      <a:pt x="514" y="219"/>
                    </a:cubicBezTo>
                    <a:cubicBezTo>
                      <a:pt x="531" y="185"/>
                      <a:pt x="531" y="134"/>
                      <a:pt x="514" y="99"/>
                    </a:cubicBezTo>
                    <a:cubicBezTo>
                      <a:pt x="497" y="48"/>
                      <a:pt x="463" y="31"/>
                      <a:pt x="429" y="14"/>
                    </a:cubicBezTo>
                    <a:cubicBezTo>
                      <a:pt x="407" y="5"/>
                      <a:pt x="383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6"/>
              <p:cNvSpPr/>
              <p:nvPr/>
            </p:nvSpPr>
            <p:spPr>
              <a:xfrm>
                <a:off x="2994350" y="1025400"/>
                <a:ext cx="19675" cy="39975"/>
              </a:xfrm>
              <a:custGeom>
                <a:rect b="b" l="l" r="r" t="t"/>
                <a:pathLst>
                  <a:path extrusionOk="0" h="1599" w="787">
                    <a:moveTo>
                      <a:pt x="222" y="0"/>
                    </a:moveTo>
                    <a:cubicBezTo>
                      <a:pt x="105" y="0"/>
                      <a:pt x="1" y="136"/>
                      <a:pt x="102" y="263"/>
                    </a:cubicBezTo>
                    <a:cubicBezTo>
                      <a:pt x="342" y="588"/>
                      <a:pt x="461" y="999"/>
                      <a:pt x="444" y="1410"/>
                    </a:cubicBezTo>
                    <a:cubicBezTo>
                      <a:pt x="427" y="1496"/>
                      <a:pt x="496" y="1581"/>
                      <a:pt x="581" y="1599"/>
                    </a:cubicBezTo>
                    <a:cubicBezTo>
                      <a:pt x="667" y="1599"/>
                      <a:pt x="736" y="1547"/>
                      <a:pt x="753" y="1444"/>
                    </a:cubicBezTo>
                    <a:cubicBezTo>
                      <a:pt x="787" y="965"/>
                      <a:pt x="633" y="468"/>
                      <a:pt x="342" y="57"/>
                    </a:cubicBezTo>
                    <a:cubicBezTo>
                      <a:pt x="306" y="17"/>
                      <a:pt x="263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41" name="Google Shape;441;p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7"/>
          <p:cNvSpPr/>
          <p:nvPr/>
        </p:nvSpPr>
        <p:spPr>
          <a:xfrm>
            <a:off x="0" y="-709678"/>
            <a:ext cx="6501357" cy="8977085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4" name="Google Shape;444;p7"/>
          <p:cNvGrpSpPr/>
          <p:nvPr/>
        </p:nvGrpSpPr>
        <p:grpSpPr>
          <a:xfrm>
            <a:off x="237150" y="4448588"/>
            <a:ext cx="970450" cy="929550"/>
            <a:chOff x="4644875" y="480450"/>
            <a:chExt cx="970450" cy="929550"/>
          </a:xfrm>
        </p:grpSpPr>
        <p:sp>
          <p:nvSpPr>
            <p:cNvPr id="445" name="Google Shape;445;p7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7"/>
          <p:cNvGrpSpPr/>
          <p:nvPr/>
        </p:nvGrpSpPr>
        <p:grpSpPr>
          <a:xfrm>
            <a:off x="249399" y="1720476"/>
            <a:ext cx="412938" cy="420598"/>
            <a:chOff x="4344225" y="923400"/>
            <a:chExt cx="366600" cy="373400"/>
          </a:xfrm>
        </p:grpSpPr>
        <p:sp>
          <p:nvSpPr>
            <p:cNvPr id="454" name="Google Shape;454;p7"/>
            <p:cNvSpPr/>
            <p:nvPr/>
          </p:nvSpPr>
          <p:spPr>
            <a:xfrm>
              <a:off x="4452825" y="1070825"/>
              <a:ext cx="258000" cy="225975"/>
            </a:xfrm>
            <a:custGeom>
              <a:rect b="b" l="l" r="r" t="t"/>
              <a:pathLst>
                <a:path extrusionOk="0" h="9039" w="10320">
                  <a:moveTo>
                    <a:pt x="6041" y="1"/>
                  </a:moveTo>
                  <a:cubicBezTo>
                    <a:pt x="6010" y="1"/>
                    <a:pt x="5979" y="1"/>
                    <a:pt x="5949" y="2"/>
                  </a:cubicBezTo>
                  <a:cubicBezTo>
                    <a:pt x="3960" y="53"/>
                    <a:pt x="3485" y="1974"/>
                    <a:pt x="3485" y="1974"/>
                  </a:cubicBezTo>
                  <a:lnTo>
                    <a:pt x="1989" y="3011"/>
                  </a:lnTo>
                  <a:cubicBezTo>
                    <a:pt x="1" y="5254"/>
                    <a:pt x="2363" y="8534"/>
                    <a:pt x="4317" y="8959"/>
                  </a:cubicBezTo>
                  <a:cubicBezTo>
                    <a:pt x="4553" y="9012"/>
                    <a:pt x="4792" y="9039"/>
                    <a:pt x="5033" y="9039"/>
                  </a:cubicBezTo>
                  <a:cubicBezTo>
                    <a:pt x="6789" y="9039"/>
                    <a:pt x="8609" y="7636"/>
                    <a:pt x="9416" y="5050"/>
                  </a:cubicBezTo>
                  <a:cubicBezTo>
                    <a:pt x="10320" y="2138"/>
                    <a:pt x="8010" y="1"/>
                    <a:pt x="6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4485400" y="1082200"/>
              <a:ext cx="221950" cy="174625"/>
            </a:xfrm>
            <a:custGeom>
              <a:rect b="b" l="l" r="r" t="t"/>
              <a:pathLst>
                <a:path extrusionOk="0" h="6985" w="8878">
                  <a:moveTo>
                    <a:pt x="4781" y="0"/>
                  </a:moveTo>
                  <a:cubicBezTo>
                    <a:pt x="3326" y="0"/>
                    <a:pt x="2987" y="1148"/>
                    <a:pt x="2725" y="2029"/>
                  </a:cubicBezTo>
                  <a:cubicBezTo>
                    <a:pt x="2454" y="2946"/>
                    <a:pt x="1043" y="2131"/>
                    <a:pt x="448" y="3796"/>
                  </a:cubicBezTo>
                  <a:cubicBezTo>
                    <a:pt x="1" y="5049"/>
                    <a:pt x="1178" y="6984"/>
                    <a:pt x="3055" y="6984"/>
                  </a:cubicBezTo>
                  <a:cubicBezTo>
                    <a:pt x="3673" y="6984"/>
                    <a:pt x="4368" y="6774"/>
                    <a:pt x="5105" y="6261"/>
                  </a:cubicBezTo>
                  <a:cubicBezTo>
                    <a:pt x="8878" y="3626"/>
                    <a:pt x="6583" y="125"/>
                    <a:pt x="4969" y="6"/>
                  </a:cubicBezTo>
                  <a:cubicBezTo>
                    <a:pt x="4904" y="2"/>
                    <a:pt x="4842" y="0"/>
                    <a:pt x="4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4344225" y="923400"/>
              <a:ext cx="209325" cy="218450"/>
            </a:xfrm>
            <a:custGeom>
              <a:rect b="b" l="l" r="r" t="t"/>
              <a:pathLst>
                <a:path extrusionOk="0" h="8738" w="8373">
                  <a:moveTo>
                    <a:pt x="1146" y="1"/>
                  </a:moveTo>
                  <a:cubicBezTo>
                    <a:pt x="613" y="1"/>
                    <a:pt x="0" y="212"/>
                    <a:pt x="11" y="580"/>
                  </a:cubicBezTo>
                  <a:cubicBezTo>
                    <a:pt x="28" y="1158"/>
                    <a:pt x="1099" y="1277"/>
                    <a:pt x="1099" y="1277"/>
                  </a:cubicBezTo>
                  <a:cubicBezTo>
                    <a:pt x="1608" y="6035"/>
                    <a:pt x="8135" y="8738"/>
                    <a:pt x="8135" y="8738"/>
                  </a:cubicBezTo>
                  <a:lnTo>
                    <a:pt x="8372" y="8381"/>
                  </a:lnTo>
                  <a:cubicBezTo>
                    <a:pt x="1252" y="5288"/>
                    <a:pt x="1591" y="1209"/>
                    <a:pt x="1591" y="1209"/>
                  </a:cubicBezTo>
                  <a:cubicBezTo>
                    <a:pt x="1591" y="1209"/>
                    <a:pt x="2152" y="716"/>
                    <a:pt x="1880" y="257"/>
                  </a:cubicBezTo>
                  <a:cubicBezTo>
                    <a:pt x="1776" y="82"/>
                    <a:pt x="1476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7"/>
          <p:cNvGrpSpPr/>
          <p:nvPr/>
        </p:nvGrpSpPr>
        <p:grpSpPr>
          <a:xfrm>
            <a:off x="2344033" y="4406113"/>
            <a:ext cx="324625" cy="404925"/>
            <a:chOff x="2950525" y="4361225"/>
            <a:chExt cx="324625" cy="404925"/>
          </a:xfrm>
        </p:grpSpPr>
        <p:sp>
          <p:nvSpPr>
            <p:cNvPr id="458" name="Google Shape;458;p7"/>
            <p:cNvSpPr/>
            <p:nvPr/>
          </p:nvSpPr>
          <p:spPr>
            <a:xfrm>
              <a:off x="3029350" y="4562650"/>
              <a:ext cx="245800" cy="203500"/>
            </a:xfrm>
            <a:custGeom>
              <a:rect b="b" l="l" r="r" t="t"/>
              <a:pathLst>
                <a:path extrusionOk="0" h="8140" w="9832">
                  <a:moveTo>
                    <a:pt x="5893" y="0"/>
                  </a:moveTo>
                  <a:cubicBezTo>
                    <a:pt x="5454" y="0"/>
                    <a:pt x="5000" y="103"/>
                    <a:pt x="4544" y="335"/>
                  </a:cubicBezTo>
                  <a:lnTo>
                    <a:pt x="3150" y="1508"/>
                  </a:lnTo>
                  <a:cubicBezTo>
                    <a:pt x="3150" y="1508"/>
                    <a:pt x="3148" y="1508"/>
                    <a:pt x="3143" y="1508"/>
                  </a:cubicBezTo>
                  <a:cubicBezTo>
                    <a:pt x="3016" y="1508"/>
                    <a:pt x="1125" y="1540"/>
                    <a:pt x="567" y="3412"/>
                  </a:cubicBezTo>
                  <a:cubicBezTo>
                    <a:pt x="0" y="5294"/>
                    <a:pt x="1426" y="8140"/>
                    <a:pt x="4412" y="8140"/>
                  </a:cubicBezTo>
                  <a:cubicBezTo>
                    <a:pt x="4472" y="8140"/>
                    <a:pt x="4533" y="8139"/>
                    <a:pt x="4595" y="8136"/>
                  </a:cubicBezTo>
                  <a:cubicBezTo>
                    <a:pt x="7722" y="8000"/>
                    <a:pt x="9659" y="6182"/>
                    <a:pt x="9761" y="4159"/>
                  </a:cubicBezTo>
                  <a:cubicBezTo>
                    <a:pt x="9832" y="2479"/>
                    <a:pt x="8048" y="0"/>
                    <a:pt x="5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3047075" y="4573000"/>
              <a:ext cx="226275" cy="161625"/>
            </a:xfrm>
            <a:custGeom>
              <a:rect b="b" l="l" r="r" t="t"/>
              <a:pathLst>
                <a:path extrusionOk="0" h="6465" w="9051">
                  <a:moveTo>
                    <a:pt x="5226" y="1"/>
                  </a:moveTo>
                  <a:cubicBezTo>
                    <a:pt x="5182" y="1"/>
                    <a:pt x="5137" y="3"/>
                    <a:pt x="5092" y="6"/>
                  </a:cubicBezTo>
                  <a:cubicBezTo>
                    <a:pt x="3308" y="142"/>
                    <a:pt x="3750" y="1740"/>
                    <a:pt x="2781" y="1774"/>
                  </a:cubicBezTo>
                  <a:cubicBezTo>
                    <a:pt x="1812" y="1791"/>
                    <a:pt x="521" y="1825"/>
                    <a:pt x="215" y="3439"/>
                  </a:cubicBezTo>
                  <a:cubicBezTo>
                    <a:pt x="1" y="4569"/>
                    <a:pt x="1326" y="6464"/>
                    <a:pt x="3358" y="6464"/>
                  </a:cubicBezTo>
                  <a:cubicBezTo>
                    <a:pt x="4230" y="6464"/>
                    <a:pt x="5232" y="6115"/>
                    <a:pt x="6299" y="5207"/>
                  </a:cubicBezTo>
                  <a:cubicBezTo>
                    <a:pt x="9050" y="2903"/>
                    <a:pt x="7001" y="1"/>
                    <a:pt x="5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2950525" y="4361225"/>
              <a:ext cx="176275" cy="256125"/>
            </a:xfrm>
            <a:custGeom>
              <a:rect b="b" l="l" r="r" t="t"/>
              <a:pathLst>
                <a:path extrusionOk="0" h="10245" w="7051">
                  <a:moveTo>
                    <a:pt x="1063" y="1"/>
                  </a:moveTo>
                  <a:cubicBezTo>
                    <a:pt x="516" y="1"/>
                    <a:pt x="0" y="1394"/>
                    <a:pt x="355" y="1764"/>
                  </a:cubicBezTo>
                  <a:cubicBezTo>
                    <a:pt x="478" y="1882"/>
                    <a:pt x="624" y="1922"/>
                    <a:pt x="767" y="1922"/>
                  </a:cubicBezTo>
                  <a:cubicBezTo>
                    <a:pt x="1079" y="1922"/>
                    <a:pt x="1374" y="1730"/>
                    <a:pt x="1374" y="1730"/>
                  </a:cubicBezTo>
                  <a:cubicBezTo>
                    <a:pt x="1374" y="1730"/>
                    <a:pt x="5453" y="2461"/>
                    <a:pt x="6626" y="10245"/>
                  </a:cubicBezTo>
                  <a:lnTo>
                    <a:pt x="7051" y="10109"/>
                  </a:lnTo>
                  <a:cubicBezTo>
                    <a:pt x="7051" y="10109"/>
                    <a:pt x="6099" y="3005"/>
                    <a:pt x="1578" y="1254"/>
                  </a:cubicBezTo>
                  <a:cubicBezTo>
                    <a:pt x="1578" y="1254"/>
                    <a:pt x="1731" y="201"/>
                    <a:pt x="1154" y="14"/>
                  </a:cubicBezTo>
                  <a:cubicBezTo>
                    <a:pt x="1123" y="5"/>
                    <a:pt x="1093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" name="Google Shape;461;p7"/>
          <p:cNvGrpSpPr/>
          <p:nvPr/>
        </p:nvGrpSpPr>
        <p:grpSpPr>
          <a:xfrm>
            <a:off x="6136336" y="-123600"/>
            <a:ext cx="800900" cy="598575"/>
            <a:chOff x="4829400" y="3625075"/>
            <a:chExt cx="800900" cy="598575"/>
          </a:xfrm>
        </p:grpSpPr>
        <p:sp>
          <p:nvSpPr>
            <p:cNvPr id="462" name="Google Shape;462;p7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7"/>
          <p:cNvGrpSpPr/>
          <p:nvPr/>
        </p:nvGrpSpPr>
        <p:grpSpPr>
          <a:xfrm>
            <a:off x="8306224" y="238025"/>
            <a:ext cx="1197450" cy="932275"/>
            <a:chOff x="4194800" y="4386975"/>
            <a:chExt cx="1197450" cy="932275"/>
          </a:xfrm>
        </p:grpSpPr>
        <p:sp>
          <p:nvSpPr>
            <p:cNvPr id="474" name="Google Shape;474;p7"/>
            <p:cNvSpPr/>
            <p:nvPr/>
          </p:nvSpPr>
          <p:spPr>
            <a:xfrm>
              <a:off x="4194800" y="4915750"/>
              <a:ext cx="1106525" cy="403500"/>
            </a:xfrm>
            <a:custGeom>
              <a:rect b="b" l="l" r="r" t="t"/>
              <a:pathLst>
                <a:path extrusionOk="0" h="16140" w="44261">
                  <a:moveTo>
                    <a:pt x="11361" y="0"/>
                  </a:moveTo>
                  <a:cubicBezTo>
                    <a:pt x="7211" y="0"/>
                    <a:pt x="4067" y="775"/>
                    <a:pt x="3184" y="2663"/>
                  </a:cubicBezTo>
                  <a:cubicBezTo>
                    <a:pt x="1" y="9461"/>
                    <a:pt x="17532" y="16139"/>
                    <a:pt x="30260" y="16139"/>
                  </a:cubicBezTo>
                  <a:cubicBezTo>
                    <a:pt x="36017" y="16139"/>
                    <a:pt x="40792" y="14772"/>
                    <a:pt x="42221" y="11432"/>
                  </a:cubicBezTo>
                  <a:cubicBezTo>
                    <a:pt x="44261" y="6632"/>
                    <a:pt x="23504" y="0"/>
                    <a:pt x="11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4194800" y="4915750"/>
              <a:ext cx="1106525" cy="403500"/>
            </a:xfrm>
            <a:custGeom>
              <a:rect b="b" l="l" r="r" t="t"/>
              <a:pathLst>
                <a:path extrusionOk="0" h="16140" w="44261">
                  <a:moveTo>
                    <a:pt x="11361" y="0"/>
                  </a:moveTo>
                  <a:cubicBezTo>
                    <a:pt x="7211" y="0"/>
                    <a:pt x="4067" y="775"/>
                    <a:pt x="3184" y="2663"/>
                  </a:cubicBezTo>
                  <a:cubicBezTo>
                    <a:pt x="1" y="9461"/>
                    <a:pt x="17532" y="16139"/>
                    <a:pt x="30260" y="16139"/>
                  </a:cubicBezTo>
                  <a:cubicBezTo>
                    <a:pt x="36017" y="16139"/>
                    <a:pt x="40792" y="14772"/>
                    <a:pt x="42221" y="11432"/>
                  </a:cubicBezTo>
                  <a:cubicBezTo>
                    <a:pt x="44261" y="6632"/>
                    <a:pt x="23504" y="0"/>
                    <a:pt x="11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4239250" y="4939150"/>
              <a:ext cx="1018250" cy="357625"/>
            </a:xfrm>
            <a:custGeom>
              <a:rect b="b" l="l" r="r" t="t"/>
              <a:pathLst>
                <a:path extrusionOk="0" h="14305" w="40730">
                  <a:moveTo>
                    <a:pt x="10072" y="1"/>
                  </a:moveTo>
                  <a:cubicBezTo>
                    <a:pt x="6410" y="1"/>
                    <a:pt x="3659" y="658"/>
                    <a:pt x="2884" y="2254"/>
                  </a:cubicBezTo>
                  <a:cubicBezTo>
                    <a:pt x="1" y="8234"/>
                    <a:pt x="16545" y="14304"/>
                    <a:pt x="28269" y="14304"/>
                  </a:cubicBezTo>
                  <a:cubicBezTo>
                    <a:pt x="33405" y="14304"/>
                    <a:pt x="37615" y="13139"/>
                    <a:pt x="38863" y="10292"/>
                  </a:cubicBezTo>
                  <a:cubicBezTo>
                    <a:pt x="40730" y="6060"/>
                    <a:pt x="21196" y="1"/>
                    <a:pt x="10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4413150" y="5038100"/>
              <a:ext cx="638950" cy="224300"/>
            </a:xfrm>
            <a:custGeom>
              <a:rect b="b" l="l" r="r" t="t"/>
              <a:pathLst>
                <a:path extrusionOk="0" h="8972" w="25558">
                  <a:moveTo>
                    <a:pt x="6334" y="0"/>
                  </a:moveTo>
                  <a:cubicBezTo>
                    <a:pt x="4030" y="0"/>
                    <a:pt x="2298" y="415"/>
                    <a:pt x="1809" y="1423"/>
                  </a:cubicBezTo>
                  <a:cubicBezTo>
                    <a:pt x="1" y="5168"/>
                    <a:pt x="10383" y="8971"/>
                    <a:pt x="17742" y="8971"/>
                  </a:cubicBezTo>
                  <a:cubicBezTo>
                    <a:pt x="20968" y="8971"/>
                    <a:pt x="23613" y="8240"/>
                    <a:pt x="24395" y="6453"/>
                  </a:cubicBezTo>
                  <a:cubicBezTo>
                    <a:pt x="25558" y="3808"/>
                    <a:pt x="13317" y="0"/>
                    <a:pt x="6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5074000" y="4526575"/>
              <a:ext cx="318250" cy="379175"/>
            </a:xfrm>
            <a:custGeom>
              <a:rect b="b" l="l" r="r" t="t"/>
              <a:pathLst>
                <a:path extrusionOk="0" h="15167" w="12730">
                  <a:moveTo>
                    <a:pt x="5763" y="1"/>
                  </a:moveTo>
                  <a:cubicBezTo>
                    <a:pt x="3724" y="1"/>
                    <a:pt x="1921" y="810"/>
                    <a:pt x="1921" y="810"/>
                  </a:cubicBezTo>
                  <a:lnTo>
                    <a:pt x="2788" y="3189"/>
                  </a:lnTo>
                  <a:cubicBezTo>
                    <a:pt x="2788" y="3189"/>
                    <a:pt x="4509" y="2876"/>
                    <a:pt x="6001" y="2876"/>
                  </a:cubicBezTo>
                  <a:cubicBezTo>
                    <a:pt x="6918" y="2876"/>
                    <a:pt x="7748" y="2994"/>
                    <a:pt x="8039" y="3376"/>
                  </a:cubicBezTo>
                  <a:cubicBezTo>
                    <a:pt x="8821" y="4379"/>
                    <a:pt x="7376" y="10718"/>
                    <a:pt x="6017" y="12179"/>
                  </a:cubicBezTo>
                  <a:cubicBezTo>
                    <a:pt x="5530" y="12703"/>
                    <a:pt x="4741" y="12871"/>
                    <a:pt x="3930" y="12871"/>
                  </a:cubicBezTo>
                  <a:cubicBezTo>
                    <a:pt x="2478" y="12871"/>
                    <a:pt x="952" y="12332"/>
                    <a:pt x="952" y="12332"/>
                  </a:cubicBezTo>
                  <a:lnTo>
                    <a:pt x="0" y="14780"/>
                  </a:lnTo>
                  <a:cubicBezTo>
                    <a:pt x="0" y="14780"/>
                    <a:pt x="1172" y="15167"/>
                    <a:pt x="3218" y="15167"/>
                  </a:cubicBezTo>
                  <a:cubicBezTo>
                    <a:pt x="3917" y="15167"/>
                    <a:pt x="4718" y="15122"/>
                    <a:pt x="5609" y="15001"/>
                  </a:cubicBezTo>
                  <a:cubicBezTo>
                    <a:pt x="9110" y="14508"/>
                    <a:pt x="12730" y="5585"/>
                    <a:pt x="10045" y="1982"/>
                  </a:cubicBezTo>
                  <a:cubicBezTo>
                    <a:pt x="8910" y="443"/>
                    <a:pt x="7272" y="1"/>
                    <a:pt x="5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4340225" y="4418350"/>
              <a:ext cx="909400" cy="616675"/>
            </a:xfrm>
            <a:custGeom>
              <a:rect b="b" l="l" r="r" t="t"/>
              <a:pathLst>
                <a:path extrusionOk="0" h="24667" w="36376">
                  <a:moveTo>
                    <a:pt x="22854" y="0"/>
                  </a:moveTo>
                  <a:cubicBezTo>
                    <a:pt x="20522" y="0"/>
                    <a:pt x="17652" y="182"/>
                    <a:pt x="14124" y="635"/>
                  </a:cubicBezTo>
                  <a:cubicBezTo>
                    <a:pt x="2261" y="2148"/>
                    <a:pt x="1581" y="6600"/>
                    <a:pt x="1581" y="6600"/>
                  </a:cubicBezTo>
                  <a:cubicBezTo>
                    <a:pt x="1581" y="6600"/>
                    <a:pt x="1" y="24054"/>
                    <a:pt x="16095" y="24649"/>
                  </a:cubicBezTo>
                  <a:cubicBezTo>
                    <a:pt x="16412" y="24661"/>
                    <a:pt x="16725" y="24667"/>
                    <a:pt x="17033" y="24667"/>
                  </a:cubicBezTo>
                  <a:cubicBezTo>
                    <a:pt x="30429" y="24667"/>
                    <a:pt x="36376" y="13626"/>
                    <a:pt x="32920" y="2878"/>
                  </a:cubicBezTo>
                  <a:cubicBezTo>
                    <a:pt x="32920" y="2878"/>
                    <a:pt x="32149" y="0"/>
                    <a:pt x="228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4377150" y="4386975"/>
              <a:ext cx="831100" cy="277475"/>
            </a:xfrm>
            <a:custGeom>
              <a:rect b="b" l="l" r="r" t="t"/>
              <a:pathLst>
                <a:path extrusionOk="0" h="11099" w="33244">
                  <a:moveTo>
                    <a:pt x="20126" y="0"/>
                  </a:moveTo>
                  <a:cubicBezTo>
                    <a:pt x="11059" y="0"/>
                    <a:pt x="78" y="2965"/>
                    <a:pt x="36" y="6615"/>
                  </a:cubicBezTo>
                  <a:cubicBezTo>
                    <a:pt x="1" y="9716"/>
                    <a:pt x="6056" y="11099"/>
                    <a:pt x="12896" y="11099"/>
                  </a:cubicBezTo>
                  <a:cubicBezTo>
                    <a:pt x="22324" y="11099"/>
                    <a:pt x="33244" y="8472"/>
                    <a:pt x="31766" y="4099"/>
                  </a:cubicBezTo>
                  <a:cubicBezTo>
                    <a:pt x="30788" y="1177"/>
                    <a:pt x="25837" y="0"/>
                    <a:pt x="201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4377150" y="4386975"/>
              <a:ext cx="831100" cy="277475"/>
            </a:xfrm>
            <a:custGeom>
              <a:rect b="b" l="l" r="r" t="t"/>
              <a:pathLst>
                <a:path extrusionOk="0" h="11099" w="33244">
                  <a:moveTo>
                    <a:pt x="20126" y="0"/>
                  </a:moveTo>
                  <a:cubicBezTo>
                    <a:pt x="11059" y="0"/>
                    <a:pt x="78" y="2965"/>
                    <a:pt x="36" y="6615"/>
                  </a:cubicBezTo>
                  <a:cubicBezTo>
                    <a:pt x="1" y="9716"/>
                    <a:pt x="6056" y="11099"/>
                    <a:pt x="12896" y="11099"/>
                  </a:cubicBezTo>
                  <a:cubicBezTo>
                    <a:pt x="22324" y="11099"/>
                    <a:pt x="33244" y="8472"/>
                    <a:pt x="31766" y="4099"/>
                  </a:cubicBezTo>
                  <a:cubicBezTo>
                    <a:pt x="30788" y="1177"/>
                    <a:pt x="25837" y="0"/>
                    <a:pt x="20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4406650" y="4412125"/>
              <a:ext cx="771175" cy="234875"/>
            </a:xfrm>
            <a:custGeom>
              <a:rect b="b" l="l" r="r" t="t"/>
              <a:pathLst>
                <a:path extrusionOk="0" h="9395" w="30847">
                  <a:moveTo>
                    <a:pt x="19216" y="0"/>
                  </a:moveTo>
                  <a:cubicBezTo>
                    <a:pt x="10728" y="0"/>
                    <a:pt x="137" y="2639"/>
                    <a:pt x="63" y="5762"/>
                  </a:cubicBezTo>
                  <a:cubicBezTo>
                    <a:pt x="1" y="8285"/>
                    <a:pt x="5267" y="9395"/>
                    <a:pt x="11369" y="9395"/>
                  </a:cubicBezTo>
                  <a:cubicBezTo>
                    <a:pt x="20227" y="9395"/>
                    <a:pt x="30847" y="7057"/>
                    <a:pt x="29499" y="3314"/>
                  </a:cubicBezTo>
                  <a:cubicBezTo>
                    <a:pt x="28645" y="950"/>
                    <a:pt x="24309" y="0"/>
                    <a:pt x="192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4406650" y="4412125"/>
              <a:ext cx="771175" cy="234875"/>
            </a:xfrm>
            <a:custGeom>
              <a:rect b="b" l="l" r="r" t="t"/>
              <a:pathLst>
                <a:path extrusionOk="0" h="9395" w="30847">
                  <a:moveTo>
                    <a:pt x="19216" y="0"/>
                  </a:moveTo>
                  <a:cubicBezTo>
                    <a:pt x="10728" y="0"/>
                    <a:pt x="137" y="2639"/>
                    <a:pt x="63" y="5762"/>
                  </a:cubicBezTo>
                  <a:cubicBezTo>
                    <a:pt x="1" y="8285"/>
                    <a:pt x="5267" y="9395"/>
                    <a:pt x="11369" y="9395"/>
                  </a:cubicBezTo>
                  <a:cubicBezTo>
                    <a:pt x="20227" y="9395"/>
                    <a:pt x="30847" y="7057"/>
                    <a:pt x="29499" y="3314"/>
                  </a:cubicBezTo>
                  <a:cubicBezTo>
                    <a:pt x="28645" y="950"/>
                    <a:pt x="24309" y="0"/>
                    <a:pt x="19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4431150" y="4484175"/>
              <a:ext cx="704475" cy="162675"/>
            </a:xfrm>
            <a:custGeom>
              <a:rect b="b" l="l" r="r" t="t"/>
              <a:pathLst>
                <a:path extrusionOk="0" h="6507" w="28179">
                  <a:moveTo>
                    <a:pt x="18564" y="0"/>
                  </a:moveTo>
                  <a:cubicBezTo>
                    <a:pt x="11227" y="0"/>
                    <a:pt x="2320" y="1973"/>
                    <a:pt x="1" y="4528"/>
                  </a:cubicBezTo>
                  <a:cubicBezTo>
                    <a:pt x="1761" y="5889"/>
                    <a:pt x="5852" y="6507"/>
                    <a:pt x="10408" y="6507"/>
                  </a:cubicBezTo>
                  <a:cubicBezTo>
                    <a:pt x="17687" y="6507"/>
                    <a:pt x="26151" y="4929"/>
                    <a:pt x="28179" y="2285"/>
                  </a:cubicBezTo>
                  <a:cubicBezTo>
                    <a:pt x="26583" y="670"/>
                    <a:pt x="22840" y="0"/>
                    <a:pt x="185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4431150" y="4484200"/>
              <a:ext cx="704475" cy="162650"/>
            </a:xfrm>
            <a:custGeom>
              <a:rect b="b" l="l" r="r" t="t"/>
              <a:pathLst>
                <a:path extrusionOk="0" h="6506" w="28179">
                  <a:moveTo>
                    <a:pt x="16977" y="743"/>
                  </a:moveTo>
                  <a:cubicBezTo>
                    <a:pt x="18808" y="743"/>
                    <a:pt x="20712" y="900"/>
                    <a:pt x="22638" y="1281"/>
                  </a:cubicBezTo>
                  <a:cubicBezTo>
                    <a:pt x="22638" y="1281"/>
                    <a:pt x="15500" y="2114"/>
                    <a:pt x="15585" y="3473"/>
                  </a:cubicBezTo>
                  <a:cubicBezTo>
                    <a:pt x="15604" y="3851"/>
                    <a:pt x="16332" y="3978"/>
                    <a:pt x="17364" y="3978"/>
                  </a:cubicBezTo>
                  <a:cubicBezTo>
                    <a:pt x="19503" y="3978"/>
                    <a:pt x="22949" y="3432"/>
                    <a:pt x="24118" y="3432"/>
                  </a:cubicBezTo>
                  <a:cubicBezTo>
                    <a:pt x="24418" y="3432"/>
                    <a:pt x="24568" y="3468"/>
                    <a:pt x="24508" y="3558"/>
                  </a:cubicBezTo>
                  <a:cubicBezTo>
                    <a:pt x="24230" y="3970"/>
                    <a:pt x="16432" y="6147"/>
                    <a:pt x="9558" y="6147"/>
                  </a:cubicBezTo>
                  <a:cubicBezTo>
                    <a:pt x="6777" y="6147"/>
                    <a:pt x="4146" y="5790"/>
                    <a:pt x="2227" y="4816"/>
                  </a:cubicBezTo>
                  <a:cubicBezTo>
                    <a:pt x="1802" y="4595"/>
                    <a:pt x="1819" y="4000"/>
                    <a:pt x="2261" y="3813"/>
                  </a:cubicBezTo>
                  <a:cubicBezTo>
                    <a:pt x="4467" y="2878"/>
                    <a:pt x="10227" y="743"/>
                    <a:pt x="16977" y="743"/>
                  </a:cubicBezTo>
                  <a:close/>
                  <a:moveTo>
                    <a:pt x="18580" y="1"/>
                  </a:moveTo>
                  <a:cubicBezTo>
                    <a:pt x="11965" y="1"/>
                    <a:pt x="4069" y="1607"/>
                    <a:pt x="868" y="3796"/>
                  </a:cubicBezTo>
                  <a:cubicBezTo>
                    <a:pt x="545" y="4000"/>
                    <a:pt x="256" y="4255"/>
                    <a:pt x="1" y="4527"/>
                  </a:cubicBezTo>
                  <a:cubicBezTo>
                    <a:pt x="1761" y="5888"/>
                    <a:pt x="5852" y="6506"/>
                    <a:pt x="10408" y="6506"/>
                  </a:cubicBezTo>
                  <a:cubicBezTo>
                    <a:pt x="17687" y="6506"/>
                    <a:pt x="26151" y="4928"/>
                    <a:pt x="28179" y="2284"/>
                  </a:cubicBezTo>
                  <a:cubicBezTo>
                    <a:pt x="26585" y="670"/>
                    <a:pt x="22850" y="1"/>
                    <a:pt x="18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Google Shape;486;p7"/>
          <p:cNvGrpSpPr/>
          <p:nvPr/>
        </p:nvGrpSpPr>
        <p:grpSpPr>
          <a:xfrm>
            <a:off x="3805091" y="4457587"/>
            <a:ext cx="800904" cy="776610"/>
            <a:chOff x="3294600" y="4601775"/>
            <a:chExt cx="889300" cy="862325"/>
          </a:xfrm>
        </p:grpSpPr>
        <p:sp>
          <p:nvSpPr>
            <p:cNvPr id="487" name="Google Shape;487;p7"/>
            <p:cNvSpPr/>
            <p:nvPr/>
          </p:nvSpPr>
          <p:spPr>
            <a:xfrm>
              <a:off x="3294600" y="4601775"/>
              <a:ext cx="889300" cy="862325"/>
            </a:xfrm>
            <a:custGeom>
              <a:rect b="b" l="l" r="r" t="t"/>
              <a:pathLst>
                <a:path extrusionOk="0" h="34493" w="35572">
                  <a:moveTo>
                    <a:pt x="17448" y="0"/>
                  </a:moveTo>
                  <a:cubicBezTo>
                    <a:pt x="14543" y="0"/>
                    <a:pt x="11331" y="772"/>
                    <a:pt x="7530" y="2900"/>
                  </a:cubicBezTo>
                  <a:cubicBezTo>
                    <a:pt x="1" y="7098"/>
                    <a:pt x="222" y="17856"/>
                    <a:pt x="222" y="17856"/>
                  </a:cubicBezTo>
                  <a:cubicBezTo>
                    <a:pt x="324" y="21748"/>
                    <a:pt x="1768" y="29175"/>
                    <a:pt x="9518" y="32489"/>
                  </a:cubicBezTo>
                  <a:cubicBezTo>
                    <a:pt x="12617" y="33818"/>
                    <a:pt x="15238" y="34492"/>
                    <a:pt x="17697" y="34492"/>
                  </a:cubicBezTo>
                  <a:cubicBezTo>
                    <a:pt x="21402" y="34492"/>
                    <a:pt x="24743" y="32963"/>
                    <a:pt x="28808" y="29837"/>
                  </a:cubicBezTo>
                  <a:cubicBezTo>
                    <a:pt x="35572" y="24620"/>
                    <a:pt x="35028" y="17414"/>
                    <a:pt x="34025" y="12434"/>
                  </a:cubicBezTo>
                  <a:cubicBezTo>
                    <a:pt x="33022" y="7438"/>
                    <a:pt x="30473" y="3563"/>
                    <a:pt x="25375" y="1677"/>
                  </a:cubicBezTo>
                  <a:cubicBezTo>
                    <a:pt x="22850" y="743"/>
                    <a:pt x="20297" y="0"/>
                    <a:pt x="174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3317550" y="4643275"/>
              <a:ext cx="840425" cy="758100"/>
            </a:xfrm>
            <a:custGeom>
              <a:rect b="b" l="l" r="r" t="t"/>
              <a:pathLst>
                <a:path extrusionOk="0" h="30324" w="33617">
                  <a:moveTo>
                    <a:pt x="16063" y="1"/>
                  </a:moveTo>
                  <a:cubicBezTo>
                    <a:pt x="12339" y="1"/>
                    <a:pt x="9915" y="954"/>
                    <a:pt x="7241" y="2600"/>
                  </a:cubicBezTo>
                  <a:cubicBezTo>
                    <a:pt x="4351" y="4367"/>
                    <a:pt x="2210" y="7019"/>
                    <a:pt x="1173" y="9551"/>
                  </a:cubicBezTo>
                  <a:cubicBezTo>
                    <a:pt x="137" y="12066"/>
                    <a:pt x="1" y="17454"/>
                    <a:pt x="1105" y="20785"/>
                  </a:cubicBezTo>
                  <a:cubicBezTo>
                    <a:pt x="2210" y="24099"/>
                    <a:pt x="6119" y="27957"/>
                    <a:pt x="6119" y="27957"/>
                  </a:cubicBezTo>
                  <a:cubicBezTo>
                    <a:pt x="6942" y="29405"/>
                    <a:pt x="11267" y="30323"/>
                    <a:pt x="15645" y="30323"/>
                  </a:cubicBezTo>
                  <a:cubicBezTo>
                    <a:pt x="18408" y="30323"/>
                    <a:pt x="21191" y="29958"/>
                    <a:pt x="23131" y="29129"/>
                  </a:cubicBezTo>
                  <a:cubicBezTo>
                    <a:pt x="28145" y="26988"/>
                    <a:pt x="30065" y="22994"/>
                    <a:pt x="31850" y="19595"/>
                  </a:cubicBezTo>
                  <a:cubicBezTo>
                    <a:pt x="33617" y="16196"/>
                    <a:pt x="31917" y="12134"/>
                    <a:pt x="31323" y="9772"/>
                  </a:cubicBezTo>
                  <a:cubicBezTo>
                    <a:pt x="30745" y="7409"/>
                    <a:pt x="29045" y="3857"/>
                    <a:pt x="26598" y="2464"/>
                  </a:cubicBezTo>
                  <a:cubicBezTo>
                    <a:pt x="24151" y="1053"/>
                    <a:pt x="21126" y="170"/>
                    <a:pt x="16911" y="17"/>
                  </a:cubicBezTo>
                  <a:cubicBezTo>
                    <a:pt x="16621" y="6"/>
                    <a:pt x="16338" y="1"/>
                    <a:pt x="160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3302675" y="4672825"/>
              <a:ext cx="814950" cy="720550"/>
            </a:xfrm>
            <a:custGeom>
              <a:rect b="b" l="l" r="r" t="t"/>
              <a:pathLst>
                <a:path extrusionOk="0" h="28822" w="32598">
                  <a:moveTo>
                    <a:pt x="19125" y="0"/>
                  </a:moveTo>
                  <a:cubicBezTo>
                    <a:pt x="18687" y="0"/>
                    <a:pt x="18116" y="21"/>
                    <a:pt x="17285" y="41"/>
                  </a:cubicBezTo>
                  <a:cubicBezTo>
                    <a:pt x="13750" y="143"/>
                    <a:pt x="10810" y="636"/>
                    <a:pt x="7768" y="2505"/>
                  </a:cubicBezTo>
                  <a:cubicBezTo>
                    <a:pt x="4725" y="4375"/>
                    <a:pt x="2754" y="9864"/>
                    <a:pt x="2754" y="9864"/>
                  </a:cubicBezTo>
                  <a:cubicBezTo>
                    <a:pt x="1" y="14980"/>
                    <a:pt x="3536" y="23206"/>
                    <a:pt x="6884" y="25772"/>
                  </a:cubicBezTo>
                  <a:cubicBezTo>
                    <a:pt x="9142" y="27500"/>
                    <a:pt x="11447" y="28822"/>
                    <a:pt x="14842" y="28822"/>
                  </a:cubicBezTo>
                  <a:cubicBezTo>
                    <a:pt x="16455" y="28822"/>
                    <a:pt x="18314" y="28523"/>
                    <a:pt x="20531" y="27828"/>
                  </a:cubicBezTo>
                  <a:cubicBezTo>
                    <a:pt x="27397" y="25670"/>
                    <a:pt x="29470" y="21744"/>
                    <a:pt x="31034" y="18209"/>
                  </a:cubicBezTo>
                  <a:cubicBezTo>
                    <a:pt x="32597" y="14674"/>
                    <a:pt x="32020" y="10459"/>
                    <a:pt x="30830" y="7706"/>
                  </a:cubicBezTo>
                  <a:cubicBezTo>
                    <a:pt x="29657" y="4953"/>
                    <a:pt x="27499" y="2998"/>
                    <a:pt x="23573" y="1418"/>
                  </a:cubicBezTo>
                  <a:cubicBezTo>
                    <a:pt x="20570" y="222"/>
                    <a:pt x="20550" y="0"/>
                    <a:pt x="19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3404650" y="4741425"/>
              <a:ext cx="303400" cy="251650"/>
            </a:xfrm>
            <a:custGeom>
              <a:rect b="b" l="l" r="r" t="t"/>
              <a:pathLst>
                <a:path extrusionOk="0" h="10066" w="12136">
                  <a:moveTo>
                    <a:pt x="7357" y="0"/>
                  </a:moveTo>
                  <a:cubicBezTo>
                    <a:pt x="5622" y="0"/>
                    <a:pt x="1" y="5153"/>
                    <a:pt x="1" y="6628"/>
                  </a:cubicBezTo>
                  <a:cubicBezTo>
                    <a:pt x="1" y="8063"/>
                    <a:pt x="7668" y="10065"/>
                    <a:pt x="10312" y="10065"/>
                  </a:cubicBezTo>
                  <a:cubicBezTo>
                    <a:pt x="10704" y="10065"/>
                    <a:pt x="10986" y="10021"/>
                    <a:pt x="11115" y="9925"/>
                  </a:cubicBezTo>
                  <a:cubicBezTo>
                    <a:pt x="12135" y="9160"/>
                    <a:pt x="8651" y="1512"/>
                    <a:pt x="7767" y="186"/>
                  </a:cubicBezTo>
                  <a:cubicBezTo>
                    <a:pt x="7682" y="59"/>
                    <a:pt x="7542" y="0"/>
                    <a:pt x="7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3608400" y="4705275"/>
              <a:ext cx="179950" cy="269875"/>
            </a:xfrm>
            <a:custGeom>
              <a:rect b="b" l="l" r="r" t="t"/>
              <a:pathLst>
                <a:path extrusionOk="0" h="10795" w="7198">
                  <a:moveTo>
                    <a:pt x="5107" y="0"/>
                  </a:moveTo>
                  <a:cubicBezTo>
                    <a:pt x="3759" y="0"/>
                    <a:pt x="2025" y="508"/>
                    <a:pt x="1266" y="1004"/>
                  </a:cubicBezTo>
                  <a:cubicBezTo>
                    <a:pt x="1" y="1813"/>
                    <a:pt x="3558" y="10794"/>
                    <a:pt x="4525" y="10794"/>
                  </a:cubicBezTo>
                  <a:cubicBezTo>
                    <a:pt x="4532" y="10794"/>
                    <a:pt x="4539" y="10794"/>
                    <a:pt x="4546" y="10793"/>
                  </a:cubicBezTo>
                  <a:cubicBezTo>
                    <a:pt x="5498" y="10674"/>
                    <a:pt x="7197" y="2448"/>
                    <a:pt x="6891" y="868"/>
                  </a:cubicBezTo>
                  <a:cubicBezTo>
                    <a:pt x="6761" y="235"/>
                    <a:pt x="6023" y="0"/>
                    <a:pt x="5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3753900" y="4733200"/>
              <a:ext cx="216350" cy="248550"/>
            </a:xfrm>
            <a:custGeom>
              <a:rect b="b" l="l" r="r" t="t"/>
              <a:pathLst>
                <a:path extrusionOk="0" h="9942" w="8654">
                  <a:moveTo>
                    <a:pt x="2815" y="1"/>
                  </a:moveTo>
                  <a:cubicBezTo>
                    <a:pt x="2764" y="1"/>
                    <a:pt x="2715" y="2"/>
                    <a:pt x="2669" y="6"/>
                  </a:cubicBezTo>
                  <a:cubicBezTo>
                    <a:pt x="1003" y="141"/>
                    <a:pt x="256" y="9625"/>
                    <a:pt x="256" y="9625"/>
                  </a:cubicBezTo>
                  <a:cubicBezTo>
                    <a:pt x="256" y="9625"/>
                    <a:pt x="1" y="9829"/>
                    <a:pt x="324" y="9914"/>
                  </a:cubicBezTo>
                  <a:cubicBezTo>
                    <a:pt x="433" y="9934"/>
                    <a:pt x="543" y="9942"/>
                    <a:pt x="652" y="9942"/>
                  </a:cubicBezTo>
                  <a:cubicBezTo>
                    <a:pt x="730" y="9942"/>
                    <a:pt x="807" y="9938"/>
                    <a:pt x="884" y="9931"/>
                  </a:cubicBezTo>
                  <a:cubicBezTo>
                    <a:pt x="1972" y="9863"/>
                    <a:pt x="7648" y="4934"/>
                    <a:pt x="8158" y="3422"/>
                  </a:cubicBezTo>
                  <a:cubicBezTo>
                    <a:pt x="8654" y="1952"/>
                    <a:pt x="4560" y="1"/>
                    <a:pt x="2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3767925" y="4849550"/>
              <a:ext cx="305075" cy="178950"/>
            </a:xfrm>
            <a:custGeom>
              <a:rect b="b" l="l" r="r" t="t"/>
              <a:pathLst>
                <a:path extrusionOk="0" h="7158" w="12203">
                  <a:moveTo>
                    <a:pt x="8809" y="1"/>
                  </a:moveTo>
                  <a:cubicBezTo>
                    <a:pt x="6627" y="1"/>
                    <a:pt x="510" y="6160"/>
                    <a:pt x="510" y="6160"/>
                  </a:cubicBezTo>
                  <a:cubicBezTo>
                    <a:pt x="510" y="6160"/>
                    <a:pt x="0" y="6534"/>
                    <a:pt x="442" y="6993"/>
                  </a:cubicBezTo>
                  <a:cubicBezTo>
                    <a:pt x="556" y="7106"/>
                    <a:pt x="1217" y="7157"/>
                    <a:pt x="2161" y="7157"/>
                  </a:cubicBezTo>
                  <a:cubicBezTo>
                    <a:pt x="4899" y="7157"/>
                    <a:pt x="10010" y="6729"/>
                    <a:pt x="10945" y="6160"/>
                  </a:cubicBezTo>
                  <a:cubicBezTo>
                    <a:pt x="12203" y="5413"/>
                    <a:pt x="10809" y="1487"/>
                    <a:pt x="9297" y="161"/>
                  </a:cubicBezTo>
                  <a:cubicBezTo>
                    <a:pt x="9171" y="51"/>
                    <a:pt x="9006" y="1"/>
                    <a:pt x="88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3383825" y="4950450"/>
              <a:ext cx="287825" cy="167800"/>
            </a:xfrm>
            <a:custGeom>
              <a:rect b="b" l="l" r="r" t="t"/>
              <a:pathLst>
                <a:path extrusionOk="0" h="6712" w="11513">
                  <a:moveTo>
                    <a:pt x="1410" y="1"/>
                  </a:moveTo>
                  <a:cubicBezTo>
                    <a:pt x="1084" y="1"/>
                    <a:pt x="858" y="53"/>
                    <a:pt x="766" y="170"/>
                  </a:cubicBezTo>
                  <a:cubicBezTo>
                    <a:pt x="1" y="1122"/>
                    <a:pt x="188" y="6305"/>
                    <a:pt x="511" y="6679"/>
                  </a:cubicBezTo>
                  <a:cubicBezTo>
                    <a:pt x="529" y="6701"/>
                    <a:pt x="581" y="6712"/>
                    <a:pt x="662" y="6712"/>
                  </a:cubicBezTo>
                  <a:cubicBezTo>
                    <a:pt x="2012" y="6712"/>
                    <a:pt x="11512" y="3805"/>
                    <a:pt x="11320" y="3212"/>
                  </a:cubicBezTo>
                  <a:cubicBezTo>
                    <a:pt x="11156" y="2646"/>
                    <a:pt x="3737" y="1"/>
                    <a:pt x="14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3417300" y="5048075"/>
              <a:ext cx="276300" cy="287000"/>
            </a:xfrm>
            <a:custGeom>
              <a:rect b="b" l="l" r="r" t="t"/>
              <a:pathLst>
                <a:path extrusionOk="0" h="11480" w="11052">
                  <a:moveTo>
                    <a:pt x="10249" y="0"/>
                  </a:moveTo>
                  <a:cubicBezTo>
                    <a:pt x="8236" y="0"/>
                    <a:pt x="1" y="4701"/>
                    <a:pt x="259" y="5918"/>
                  </a:cubicBezTo>
                  <a:cubicBezTo>
                    <a:pt x="543" y="7254"/>
                    <a:pt x="6064" y="11480"/>
                    <a:pt x="8012" y="11480"/>
                  </a:cubicBezTo>
                  <a:cubicBezTo>
                    <a:pt x="8046" y="11480"/>
                    <a:pt x="8079" y="11478"/>
                    <a:pt x="8111" y="11476"/>
                  </a:cubicBezTo>
                  <a:cubicBezTo>
                    <a:pt x="9947" y="11340"/>
                    <a:pt x="11051" y="1550"/>
                    <a:pt x="10677" y="208"/>
                  </a:cubicBezTo>
                  <a:cubicBezTo>
                    <a:pt x="10636" y="65"/>
                    <a:pt x="10486" y="0"/>
                    <a:pt x="10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3661475" y="5066825"/>
              <a:ext cx="201650" cy="283050"/>
            </a:xfrm>
            <a:custGeom>
              <a:rect b="b" l="l" r="r" t="t"/>
              <a:pathLst>
                <a:path extrusionOk="0" h="11322" w="8066">
                  <a:moveTo>
                    <a:pt x="2338" y="1"/>
                  </a:moveTo>
                  <a:cubicBezTo>
                    <a:pt x="1380" y="1"/>
                    <a:pt x="180" y="10590"/>
                    <a:pt x="180" y="10590"/>
                  </a:cubicBezTo>
                  <a:cubicBezTo>
                    <a:pt x="0" y="11097"/>
                    <a:pt x="1080" y="11321"/>
                    <a:pt x="2430" y="11321"/>
                  </a:cubicBezTo>
                  <a:cubicBezTo>
                    <a:pt x="4018" y="11321"/>
                    <a:pt x="5980" y="11011"/>
                    <a:pt x="6706" y="10488"/>
                  </a:cubicBezTo>
                  <a:cubicBezTo>
                    <a:pt x="8065" y="9519"/>
                    <a:pt x="3375" y="563"/>
                    <a:pt x="2406" y="19"/>
                  </a:cubicBezTo>
                  <a:cubicBezTo>
                    <a:pt x="2384" y="6"/>
                    <a:pt x="2361" y="1"/>
                    <a:pt x="2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3755600" y="5053825"/>
              <a:ext cx="235450" cy="251075"/>
            </a:xfrm>
            <a:custGeom>
              <a:rect b="b" l="l" r="r" t="t"/>
              <a:pathLst>
                <a:path extrusionOk="0" h="10043" w="9418">
                  <a:moveTo>
                    <a:pt x="746" y="1"/>
                  </a:moveTo>
                  <a:cubicBezTo>
                    <a:pt x="720" y="1"/>
                    <a:pt x="698" y="4"/>
                    <a:pt x="680" y="12"/>
                  </a:cubicBezTo>
                  <a:cubicBezTo>
                    <a:pt x="1" y="318"/>
                    <a:pt x="4045" y="9682"/>
                    <a:pt x="4011" y="9852"/>
                  </a:cubicBezTo>
                  <a:cubicBezTo>
                    <a:pt x="3985" y="9984"/>
                    <a:pt x="4053" y="10042"/>
                    <a:pt x="4192" y="10042"/>
                  </a:cubicBezTo>
                  <a:cubicBezTo>
                    <a:pt x="5021" y="10042"/>
                    <a:pt x="8360" y="7938"/>
                    <a:pt x="8855" y="6657"/>
                  </a:cubicBezTo>
                  <a:cubicBezTo>
                    <a:pt x="9418" y="5183"/>
                    <a:pt x="1756" y="1"/>
                    <a:pt x="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3778550" y="5028425"/>
              <a:ext cx="282925" cy="139400"/>
            </a:xfrm>
            <a:custGeom>
              <a:rect b="b" l="l" r="r" t="t"/>
              <a:pathLst>
                <a:path extrusionOk="0" h="5576" w="11317">
                  <a:moveTo>
                    <a:pt x="9173" y="0"/>
                  </a:moveTo>
                  <a:cubicBezTo>
                    <a:pt x="6338" y="0"/>
                    <a:pt x="1559" y="573"/>
                    <a:pt x="918" y="739"/>
                  </a:cubicBezTo>
                  <a:cubicBezTo>
                    <a:pt x="0" y="977"/>
                    <a:pt x="8668" y="5532"/>
                    <a:pt x="8668" y="5532"/>
                  </a:cubicBezTo>
                  <a:cubicBezTo>
                    <a:pt x="8707" y="5561"/>
                    <a:pt x="8749" y="5575"/>
                    <a:pt x="8794" y="5575"/>
                  </a:cubicBezTo>
                  <a:cubicBezTo>
                    <a:pt x="9586" y="5575"/>
                    <a:pt x="11316" y="1315"/>
                    <a:pt x="11268" y="399"/>
                  </a:cubicBezTo>
                  <a:cubicBezTo>
                    <a:pt x="11258" y="107"/>
                    <a:pt x="10396" y="0"/>
                    <a:pt x="9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7"/>
          <p:cNvGrpSpPr/>
          <p:nvPr/>
        </p:nvGrpSpPr>
        <p:grpSpPr>
          <a:xfrm>
            <a:off x="8718624" y="1875554"/>
            <a:ext cx="704050" cy="698775"/>
            <a:chOff x="4899375" y="1767350"/>
            <a:chExt cx="704050" cy="698775"/>
          </a:xfrm>
        </p:grpSpPr>
        <p:sp>
          <p:nvSpPr>
            <p:cNvPr id="500" name="Google Shape;500;p7"/>
            <p:cNvSpPr/>
            <p:nvPr/>
          </p:nvSpPr>
          <p:spPr>
            <a:xfrm>
              <a:off x="4899375" y="1767350"/>
              <a:ext cx="704050" cy="698775"/>
            </a:xfrm>
            <a:custGeom>
              <a:rect b="b" l="l" r="r" t="t"/>
              <a:pathLst>
                <a:path extrusionOk="0" h="27951" w="28162">
                  <a:moveTo>
                    <a:pt x="17758" y="1"/>
                  </a:moveTo>
                  <a:cubicBezTo>
                    <a:pt x="13940" y="1"/>
                    <a:pt x="3085" y="3423"/>
                    <a:pt x="1700" y="4432"/>
                  </a:cubicBezTo>
                  <a:cubicBezTo>
                    <a:pt x="408" y="5333"/>
                    <a:pt x="0" y="7049"/>
                    <a:pt x="765" y="8443"/>
                  </a:cubicBezTo>
                  <a:cubicBezTo>
                    <a:pt x="1377" y="9463"/>
                    <a:pt x="1904" y="10262"/>
                    <a:pt x="1904" y="10262"/>
                  </a:cubicBezTo>
                  <a:cubicBezTo>
                    <a:pt x="1904" y="10262"/>
                    <a:pt x="1190" y="10754"/>
                    <a:pt x="1462" y="12080"/>
                  </a:cubicBezTo>
                  <a:cubicBezTo>
                    <a:pt x="1734" y="13406"/>
                    <a:pt x="5065" y="25472"/>
                    <a:pt x="6867" y="27427"/>
                  </a:cubicBezTo>
                  <a:cubicBezTo>
                    <a:pt x="7210" y="27800"/>
                    <a:pt x="7793" y="27950"/>
                    <a:pt x="8509" y="27950"/>
                  </a:cubicBezTo>
                  <a:cubicBezTo>
                    <a:pt x="11514" y="27950"/>
                    <a:pt x="16877" y="25302"/>
                    <a:pt x="16877" y="25302"/>
                  </a:cubicBezTo>
                  <a:cubicBezTo>
                    <a:pt x="16877" y="25302"/>
                    <a:pt x="24524" y="23705"/>
                    <a:pt x="26343" y="21767"/>
                  </a:cubicBezTo>
                  <a:cubicBezTo>
                    <a:pt x="28161" y="19847"/>
                    <a:pt x="22570" y="6846"/>
                    <a:pt x="21856" y="5775"/>
                  </a:cubicBezTo>
                  <a:cubicBezTo>
                    <a:pt x="21142" y="4687"/>
                    <a:pt x="20463" y="4483"/>
                    <a:pt x="20463" y="4483"/>
                  </a:cubicBezTo>
                  <a:cubicBezTo>
                    <a:pt x="21465" y="3531"/>
                    <a:pt x="20803" y="1288"/>
                    <a:pt x="18848" y="183"/>
                  </a:cubicBezTo>
                  <a:cubicBezTo>
                    <a:pt x="18625" y="57"/>
                    <a:pt x="18250" y="1"/>
                    <a:pt x="17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4932100" y="1789375"/>
              <a:ext cx="610150" cy="649650"/>
            </a:xfrm>
            <a:custGeom>
              <a:rect b="b" l="l" r="r" t="t"/>
              <a:pathLst>
                <a:path extrusionOk="0" h="25986" w="24406">
                  <a:moveTo>
                    <a:pt x="16217" y="1"/>
                  </a:moveTo>
                  <a:cubicBezTo>
                    <a:pt x="14216" y="1"/>
                    <a:pt x="7572" y="2292"/>
                    <a:pt x="5269" y="2752"/>
                  </a:cubicBezTo>
                  <a:cubicBezTo>
                    <a:pt x="2719" y="3262"/>
                    <a:pt x="1071" y="3993"/>
                    <a:pt x="527" y="5506"/>
                  </a:cubicBezTo>
                  <a:cubicBezTo>
                    <a:pt x="0" y="7001"/>
                    <a:pt x="2277" y="8837"/>
                    <a:pt x="2277" y="8837"/>
                  </a:cubicBezTo>
                  <a:cubicBezTo>
                    <a:pt x="1819" y="9466"/>
                    <a:pt x="1445" y="10162"/>
                    <a:pt x="1173" y="10893"/>
                  </a:cubicBezTo>
                  <a:cubicBezTo>
                    <a:pt x="766" y="12062"/>
                    <a:pt x="4797" y="25985"/>
                    <a:pt x="6508" y="25985"/>
                  </a:cubicBezTo>
                  <a:cubicBezTo>
                    <a:pt x="6514" y="25985"/>
                    <a:pt x="6520" y="25985"/>
                    <a:pt x="6526" y="25985"/>
                  </a:cubicBezTo>
                  <a:cubicBezTo>
                    <a:pt x="8226" y="25883"/>
                    <a:pt x="13545" y="23470"/>
                    <a:pt x="15874" y="22450"/>
                  </a:cubicBezTo>
                  <a:cubicBezTo>
                    <a:pt x="18185" y="21447"/>
                    <a:pt x="22706" y="21311"/>
                    <a:pt x="23555" y="19884"/>
                  </a:cubicBezTo>
                  <a:cubicBezTo>
                    <a:pt x="24405" y="18439"/>
                    <a:pt x="20360" y="8446"/>
                    <a:pt x="19680" y="6593"/>
                  </a:cubicBezTo>
                  <a:cubicBezTo>
                    <a:pt x="19018" y="4741"/>
                    <a:pt x="17692" y="4095"/>
                    <a:pt x="17692" y="4095"/>
                  </a:cubicBezTo>
                  <a:cubicBezTo>
                    <a:pt x="18185" y="2650"/>
                    <a:pt x="17709" y="679"/>
                    <a:pt x="16689" y="84"/>
                  </a:cubicBezTo>
                  <a:cubicBezTo>
                    <a:pt x="16592" y="27"/>
                    <a:pt x="16431" y="1"/>
                    <a:pt x="16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4996600" y="1879625"/>
              <a:ext cx="63125" cy="33325"/>
            </a:xfrm>
            <a:custGeom>
              <a:rect b="b" l="l" r="r" t="t"/>
              <a:pathLst>
                <a:path extrusionOk="0" h="1333" w="2525">
                  <a:moveTo>
                    <a:pt x="1816" y="0"/>
                  </a:moveTo>
                  <a:cubicBezTo>
                    <a:pt x="1249" y="0"/>
                    <a:pt x="458" y="282"/>
                    <a:pt x="173" y="842"/>
                  </a:cubicBezTo>
                  <a:cubicBezTo>
                    <a:pt x="0" y="1194"/>
                    <a:pt x="215" y="1333"/>
                    <a:pt x="572" y="1333"/>
                  </a:cubicBezTo>
                  <a:cubicBezTo>
                    <a:pt x="1196" y="1333"/>
                    <a:pt x="2254" y="906"/>
                    <a:pt x="2417" y="451"/>
                  </a:cubicBezTo>
                  <a:cubicBezTo>
                    <a:pt x="2524" y="150"/>
                    <a:pt x="2230" y="0"/>
                    <a:pt x="1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4968875" y="1928175"/>
              <a:ext cx="40975" cy="25375"/>
            </a:xfrm>
            <a:custGeom>
              <a:rect b="b" l="l" r="r" t="t"/>
              <a:pathLst>
                <a:path extrusionOk="0" h="1015" w="1639">
                  <a:moveTo>
                    <a:pt x="761" y="0"/>
                  </a:moveTo>
                  <a:cubicBezTo>
                    <a:pt x="731" y="0"/>
                    <a:pt x="701" y="2"/>
                    <a:pt x="670" y="5"/>
                  </a:cubicBezTo>
                  <a:cubicBezTo>
                    <a:pt x="0" y="66"/>
                    <a:pt x="26" y="1014"/>
                    <a:pt x="627" y="1014"/>
                  </a:cubicBezTo>
                  <a:cubicBezTo>
                    <a:pt x="696" y="1014"/>
                    <a:pt x="773" y="1002"/>
                    <a:pt x="857" y="973"/>
                  </a:cubicBezTo>
                  <a:cubicBezTo>
                    <a:pt x="1639" y="713"/>
                    <a:pt x="1422" y="0"/>
                    <a:pt x="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4985825" y="1976475"/>
              <a:ext cx="61575" cy="56325"/>
            </a:xfrm>
            <a:custGeom>
              <a:rect b="b" l="l" r="r" t="t"/>
              <a:pathLst>
                <a:path extrusionOk="0" h="2253" w="2463">
                  <a:moveTo>
                    <a:pt x="899" y="1"/>
                  </a:moveTo>
                  <a:cubicBezTo>
                    <a:pt x="846" y="1"/>
                    <a:pt x="793" y="9"/>
                    <a:pt x="740" y="27"/>
                  </a:cubicBezTo>
                  <a:cubicBezTo>
                    <a:pt x="1" y="274"/>
                    <a:pt x="923" y="2252"/>
                    <a:pt x="1609" y="2252"/>
                  </a:cubicBezTo>
                  <a:cubicBezTo>
                    <a:pt x="1679" y="2252"/>
                    <a:pt x="1748" y="2231"/>
                    <a:pt x="1811" y="2185"/>
                  </a:cubicBezTo>
                  <a:cubicBezTo>
                    <a:pt x="2462" y="1709"/>
                    <a:pt x="1659" y="1"/>
                    <a:pt x="8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4976950" y="2041625"/>
              <a:ext cx="30800" cy="38425"/>
            </a:xfrm>
            <a:custGeom>
              <a:rect b="b" l="l" r="r" t="t"/>
              <a:pathLst>
                <a:path extrusionOk="0" h="1537" w="1232">
                  <a:moveTo>
                    <a:pt x="773" y="0"/>
                  </a:moveTo>
                  <a:cubicBezTo>
                    <a:pt x="430" y="0"/>
                    <a:pt x="0" y="1537"/>
                    <a:pt x="543" y="1537"/>
                  </a:cubicBezTo>
                  <a:cubicBezTo>
                    <a:pt x="557" y="1537"/>
                    <a:pt x="571" y="1536"/>
                    <a:pt x="585" y="1534"/>
                  </a:cubicBezTo>
                  <a:cubicBezTo>
                    <a:pt x="1231" y="1466"/>
                    <a:pt x="1180" y="259"/>
                    <a:pt x="840" y="21"/>
                  </a:cubicBezTo>
                  <a:cubicBezTo>
                    <a:pt x="819" y="7"/>
                    <a:pt x="796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4982325" y="2117775"/>
              <a:ext cx="39450" cy="36950"/>
            </a:xfrm>
            <a:custGeom>
              <a:rect b="b" l="l" r="r" t="t"/>
              <a:pathLst>
                <a:path extrusionOk="0" h="1478" w="1578">
                  <a:moveTo>
                    <a:pt x="415" y="0"/>
                  </a:moveTo>
                  <a:cubicBezTo>
                    <a:pt x="1" y="0"/>
                    <a:pt x="287" y="1477"/>
                    <a:pt x="813" y="1477"/>
                  </a:cubicBezTo>
                  <a:cubicBezTo>
                    <a:pt x="856" y="1477"/>
                    <a:pt x="902" y="1467"/>
                    <a:pt x="948" y="1445"/>
                  </a:cubicBezTo>
                  <a:cubicBezTo>
                    <a:pt x="1577" y="1139"/>
                    <a:pt x="880" y="34"/>
                    <a:pt x="421" y="0"/>
                  </a:cubicBezTo>
                  <a:cubicBezTo>
                    <a:pt x="419" y="0"/>
                    <a:pt x="417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5072100" y="2355175"/>
              <a:ext cx="60300" cy="27750"/>
            </a:xfrm>
            <a:custGeom>
              <a:rect b="b" l="l" r="r" t="t"/>
              <a:pathLst>
                <a:path extrusionOk="0" h="1110" w="2412">
                  <a:moveTo>
                    <a:pt x="620" y="1"/>
                  </a:moveTo>
                  <a:cubicBezTo>
                    <a:pt x="564" y="1"/>
                    <a:pt x="512" y="7"/>
                    <a:pt x="467" y="22"/>
                  </a:cubicBezTo>
                  <a:cubicBezTo>
                    <a:pt x="1" y="172"/>
                    <a:pt x="1094" y="1109"/>
                    <a:pt x="1716" y="1109"/>
                  </a:cubicBezTo>
                  <a:cubicBezTo>
                    <a:pt x="1796" y="1109"/>
                    <a:pt x="1869" y="1093"/>
                    <a:pt x="1929" y="1058"/>
                  </a:cubicBezTo>
                  <a:cubicBezTo>
                    <a:pt x="2411" y="779"/>
                    <a:pt x="1228" y="1"/>
                    <a:pt x="6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077175" y="2395200"/>
              <a:ext cx="44900" cy="21775"/>
            </a:xfrm>
            <a:custGeom>
              <a:rect b="b" l="l" r="r" t="t"/>
              <a:pathLst>
                <a:path extrusionOk="0" h="871" w="1796">
                  <a:moveTo>
                    <a:pt x="445" y="1"/>
                  </a:moveTo>
                  <a:cubicBezTo>
                    <a:pt x="395" y="1"/>
                    <a:pt x="351" y="6"/>
                    <a:pt x="315" y="18"/>
                  </a:cubicBezTo>
                  <a:cubicBezTo>
                    <a:pt x="0" y="119"/>
                    <a:pt x="832" y="871"/>
                    <a:pt x="1295" y="871"/>
                  </a:cubicBezTo>
                  <a:cubicBezTo>
                    <a:pt x="1381" y="871"/>
                    <a:pt x="1454" y="845"/>
                    <a:pt x="1505" y="783"/>
                  </a:cubicBezTo>
                  <a:cubicBezTo>
                    <a:pt x="1795" y="447"/>
                    <a:pt x="890" y="1"/>
                    <a:pt x="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150000" y="2379800"/>
              <a:ext cx="45450" cy="18450"/>
            </a:xfrm>
            <a:custGeom>
              <a:rect b="b" l="l" r="r" t="t"/>
              <a:pathLst>
                <a:path extrusionOk="0" h="738" w="1818">
                  <a:moveTo>
                    <a:pt x="1510" y="0"/>
                  </a:moveTo>
                  <a:cubicBezTo>
                    <a:pt x="1032" y="0"/>
                    <a:pt x="1" y="304"/>
                    <a:pt x="156" y="566"/>
                  </a:cubicBezTo>
                  <a:cubicBezTo>
                    <a:pt x="226" y="686"/>
                    <a:pt x="365" y="738"/>
                    <a:pt x="535" y="738"/>
                  </a:cubicBezTo>
                  <a:cubicBezTo>
                    <a:pt x="895" y="738"/>
                    <a:pt x="1396" y="504"/>
                    <a:pt x="1685" y="192"/>
                  </a:cubicBezTo>
                  <a:cubicBezTo>
                    <a:pt x="1817" y="55"/>
                    <a:pt x="1714" y="0"/>
                    <a:pt x="15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5255375" y="1814925"/>
              <a:ext cx="49900" cy="15575"/>
            </a:xfrm>
            <a:custGeom>
              <a:rect b="b" l="l" r="r" t="t"/>
              <a:pathLst>
                <a:path extrusionOk="0" h="623" w="1996">
                  <a:moveTo>
                    <a:pt x="1703" y="0"/>
                  </a:moveTo>
                  <a:cubicBezTo>
                    <a:pt x="1254" y="0"/>
                    <a:pt x="274" y="286"/>
                    <a:pt x="274" y="286"/>
                  </a:cubicBezTo>
                  <a:cubicBezTo>
                    <a:pt x="0" y="511"/>
                    <a:pt x="238" y="623"/>
                    <a:pt x="613" y="623"/>
                  </a:cubicBezTo>
                  <a:cubicBezTo>
                    <a:pt x="1029" y="623"/>
                    <a:pt x="1614" y="486"/>
                    <a:pt x="1855" y="218"/>
                  </a:cubicBezTo>
                  <a:cubicBezTo>
                    <a:pt x="1996" y="56"/>
                    <a:pt x="1901" y="0"/>
                    <a:pt x="17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5408675" y="2007200"/>
              <a:ext cx="28200" cy="46050"/>
            </a:xfrm>
            <a:custGeom>
              <a:rect b="b" l="l" r="r" t="t"/>
              <a:pathLst>
                <a:path extrusionOk="0" h="1842" w="1128">
                  <a:moveTo>
                    <a:pt x="244" y="0"/>
                  </a:moveTo>
                  <a:cubicBezTo>
                    <a:pt x="0" y="0"/>
                    <a:pt x="342" y="1841"/>
                    <a:pt x="706" y="1841"/>
                  </a:cubicBezTo>
                  <a:cubicBezTo>
                    <a:pt x="710" y="1841"/>
                    <a:pt x="715" y="1841"/>
                    <a:pt x="719" y="1840"/>
                  </a:cubicBezTo>
                  <a:cubicBezTo>
                    <a:pt x="1127" y="1806"/>
                    <a:pt x="651" y="260"/>
                    <a:pt x="295" y="22"/>
                  </a:cubicBezTo>
                  <a:cubicBezTo>
                    <a:pt x="275" y="7"/>
                    <a:pt x="258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5476900" y="2213775"/>
              <a:ext cx="22000" cy="38975"/>
            </a:xfrm>
            <a:custGeom>
              <a:rect b="b" l="l" r="r" t="t"/>
              <a:pathLst>
                <a:path extrusionOk="0" h="1559" w="880">
                  <a:moveTo>
                    <a:pt x="207" y="1"/>
                  </a:moveTo>
                  <a:cubicBezTo>
                    <a:pt x="0" y="1"/>
                    <a:pt x="350" y="1559"/>
                    <a:pt x="591" y="1559"/>
                  </a:cubicBezTo>
                  <a:cubicBezTo>
                    <a:pt x="603" y="1559"/>
                    <a:pt x="614" y="1555"/>
                    <a:pt x="625" y="1548"/>
                  </a:cubicBezTo>
                  <a:cubicBezTo>
                    <a:pt x="880" y="1378"/>
                    <a:pt x="540" y="222"/>
                    <a:pt x="251" y="18"/>
                  </a:cubicBezTo>
                  <a:cubicBezTo>
                    <a:pt x="234" y="6"/>
                    <a:pt x="220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049250" y="2108550"/>
              <a:ext cx="59625" cy="70725"/>
            </a:xfrm>
            <a:custGeom>
              <a:rect b="b" l="l" r="r" t="t"/>
              <a:pathLst>
                <a:path extrusionOk="0" h="2829" w="2385">
                  <a:moveTo>
                    <a:pt x="645" y="1"/>
                  </a:moveTo>
                  <a:cubicBezTo>
                    <a:pt x="0" y="1"/>
                    <a:pt x="739" y="2829"/>
                    <a:pt x="1485" y="2829"/>
                  </a:cubicBezTo>
                  <a:cubicBezTo>
                    <a:pt x="1513" y="2829"/>
                    <a:pt x="1541" y="2825"/>
                    <a:pt x="1568" y="2817"/>
                  </a:cubicBezTo>
                  <a:cubicBezTo>
                    <a:pt x="2384" y="2579"/>
                    <a:pt x="1653" y="403"/>
                    <a:pt x="770" y="30"/>
                  </a:cubicBezTo>
                  <a:cubicBezTo>
                    <a:pt x="723" y="10"/>
                    <a:pt x="682" y="1"/>
                    <a:pt x="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5038575" y="2183150"/>
              <a:ext cx="33750" cy="34575"/>
            </a:xfrm>
            <a:custGeom>
              <a:rect b="b" l="l" r="r" t="t"/>
              <a:pathLst>
                <a:path extrusionOk="0" h="1383" w="1350">
                  <a:moveTo>
                    <a:pt x="245" y="1"/>
                  </a:moveTo>
                  <a:cubicBezTo>
                    <a:pt x="1" y="1"/>
                    <a:pt x="223" y="1383"/>
                    <a:pt x="703" y="1383"/>
                  </a:cubicBezTo>
                  <a:cubicBezTo>
                    <a:pt x="736" y="1383"/>
                    <a:pt x="770" y="1376"/>
                    <a:pt x="806" y="1362"/>
                  </a:cubicBezTo>
                  <a:cubicBezTo>
                    <a:pt x="1349" y="1124"/>
                    <a:pt x="568" y="88"/>
                    <a:pt x="262" y="3"/>
                  </a:cubicBezTo>
                  <a:cubicBezTo>
                    <a:pt x="256" y="1"/>
                    <a:pt x="250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5056275" y="2118500"/>
              <a:ext cx="46225" cy="50125"/>
            </a:xfrm>
            <a:custGeom>
              <a:rect b="b" l="l" r="r" t="t"/>
              <a:pathLst>
                <a:path extrusionOk="0" h="2005" w="1849">
                  <a:moveTo>
                    <a:pt x="479" y="0"/>
                  </a:moveTo>
                  <a:cubicBezTo>
                    <a:pt x="1" y="0"/>
                    <a:pt x="528" y="2005"/>
                    <a:pt x="1061" y="2005"/>
                  </a:cubicBezTo>
                  <a:cubicBezTo>
                    <a:pt x="1120" y="2005"/>
                    <a:pt x="1179" y="1980"/>
                    <a:pt x="1236" y="1926"/>
                  </a:cubicBezTo>
                  <a:cubicBezTo>
                    <a:pt x="1848" y="1348"/>
                    <a:pt x="1134" y="141"/>
                    <a:pt x="523" y="5"/>
                  </a:cubicBezTo>
                  <a:cubicBezTo>
                    <a:pt x="507" y="2"/>
                    <a:pt x="492" y="0"/>
                    <a:pt x="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" name="Google Shape;516;p7"/>
          <p:cNvGrpSpPr/>
          <p:nvPr/>
        </p:nvGrpSpPr>
        <p:grpSpPr>
          <a:xfrm flipH="1">
            <a:off x="7867986" y="4319675"/>
            <a:ext cx="553650" cy="966675"/>
            <a:chOff x="1987675" y="4319675"/>
            <a:chExt cx="553650" cy="966675"/>
          </a:xfrm>
        </p:grpSpPr>
        <p:sp>
          <p:nvSpPr>
            <p:cNvPr id="517" name="Google Shape;517;p7"/>
            <p:cNvSpPr/>
            <p:nvPr/>
          </p:nvSpPr>
          <p:spPr>
            <a:xfrm>
              <a:off x="1988100" y="4350075"/>
              <a:ext cx="529425" cy="935850"/>
            </a:xfrm>
            <a:custGeom>
              <a:rect b="b" l="l" r="r" t="t"/>
              <a:pathLst>
                <a:path extrusionOk="0" h="37434" w="21177">
                  <a:moveTo>
                    <a:pt x="13410" y="1"/>
                  </a:moveTo>
                  <a:cubicBezTo>
                    <a:pt x="13410" y="1"/>
                    <a:pt x="12679" y="2754"/>
                    <a:pt x="12067" y="3825"/>
                  </a:cubicBezTo>
                  <a:cubicBezTo>
                    <a:pt x="11643" y="4539"/>
                    <a:pt x="7683" y="7989"/>
                    <a:pt x="6748" y="10657"/>
                  </a:cubicBezTo>
                  <a:cubicBezTo>
                    <a:pt x="5830" y="13342"/>
                    <a:pt x="1055" y="29827"/>
                    <a:pt x="1055" y="29827"/>
                  </a:cubicBezTo>
                  <a:cubicBezTo>
                    <a:pt x="1055" y="29827"/>
                    <a:pt x="1" y="33022"/>
                    <a:pt x="1615" y="34569"/>
                  </a:cubicBezTo>
                  <a:cubicBezTo>
                    <a:pt x="2917" y="35822"/>
                    <a:pt x="8957" y="37434"/>
                    <a:pt x="11109" y="37434"/>
                  </a:cubicBezTo>
                  <a:cubicBezTo>
                    <a:pt x="11204" y="37434"/>
                    <a:pt x="11291" y="37431"/>
                    <a:pt x="11371" y="37424"/>
                  </a:cubicBezTo>
                  <a:cubicBezTo>
                    <a:pt x="13240" y="37288"/>
                    <a:pt x="14158" y="36404"/>
                    <a:pt x="14617" y="35368"/>
                  </a:cubicBezTo>
                  <a:cubicBezTo>
                    <a:pt x="15059" y="34331"/>
                    <a:pt x="20293" y="16945"/>
                    <a:pt x="20735" y="15517"/>
                  </a:cubicBezTo>
                  <a:cubicBezTo>
                    <a:pt x="21177" y="14107"/>
                    <a:pt x="20038" y="6629"/>
                    <a:pt x="20038" y="6170"/>
                  </a:cubicBezTo>
                  <a:cubicBezTo>
                    <a:pt x="20038" y="5728"/>
                    <a:pt x="21160" y="2550"/>
                    <a:pt x="21160" y="2550"/>
                  </a:cubicBezTo>
                  <a:lnTo>
                    <a:pt x="13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2309325" y="4319675"/>
              <a:ext cx="232000" cy="102675"/>
            </a:xfrm>
            <a:custGeom>
              <a:rect b="b" l="l" r="r" t="t"/>
              <a:pathLst>
                <a:path extrusionOk="0" h="4107" w="9280">
                  <a:moveTo>
                    <a:pt x="905" y="0"/>
                  </a:moveTo>
                  <a:cubicBezTo>
                    <a:pt x="812" y="0"/>
                    <a:pt x="742" y="9"/>
                    <a:pt x="697" y="27"/>
                  </a:cubicBezTo>
                  <a:cubicBezTo>
                    <a:pt x="0" y="316"/>
                    <a:pt x="51" y="1489"/>
                    <a:pt x="51" y="1489"/>
                  </a:cubicBezTo>
                  <a:lnTo>
                    <a:pt x="8515" y="4106"/>
                  </a:lnTo>
                  <a:cubicBezTo>
                    <a:pt x="8515" y="4106"/>
                    <a:pt x="9280" y="3120"/>
                    <a:pt x="8821" y="2475"/>
                  </a:cubicBezTo>
                  <a:cubicBezTo>
                    <a:pt x="8391" y="1870"/>
                    <a:pt x="2259" y="0"/>
                    <a:pt x="9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1987675" y="4424875"/>
              <a:ext cx="529425" cy="861475"/>
            </a:xfrm>
            <a:custGeom>
              <a:rect b="b" l="l" r="r" t="t"/>
              <a:pathLst>
                <a:path extrusionOk="0" h="34459" w="21177">
                  <a:moveTo>
                    <a:pt x="12458" y="0"/>
                  </a:moveTo>
                  <a:cubicBezTo>
                    <a:pt x="12356" y="272"/>
                    <a:pt x="12220" y="561"/>
                    <a:pt x="12067" y="833"/>
                  </a:cubicBezTo>
                  <a:cubicBezTo>
                    <a:pt x="11643" y="1547"/>
                    <a:pt x="7700" y="4997"/>
                    <a:pt x="6765" y="7665"/>
                  </a:cubicBezTo>
                  <a:cubicBezTo>
                    <a:pt x="5830" y="10333"/>
                    <a:pt x="1055" y="26835"/>
                    <a:pt x="1055" y="26835"/>
                  </a:cubicBezTo>
                  <a:cubicBezTo>
                    <a:pt x="1055" y="26835"/>
                    <a:pt x="1" y="30013"/>
                    <a:pt x="1615" y="31577"/>
                  </a:cubicBezTo>
                  <a:cubicBezTo>
                    <a:pt x="2934" y="32831"/>
                    <a:pt x="8964" y="34459"/>
                    <a:pt x="11111" y="34459"/>
                  </a:cubicBezTo>
                  <a:cubicBezTo>
                    <a:pt x="11206" y="34459"/>
                    <a:pt x="11292" y="34456"/>
                    <a:pt x="11371" y="34449"/>
                  </a:cubicBezTo>
                  <a:cubicBezTo>
                    <a:pt x="13240" y="34313"/>
                    <a:pt x="14158" y="33429"/>
                    <a:pt x="14617" y="32393"/>
                  </a:cubicBezTo>
                  <a:cubicBezTo>
                    <a:pt x="15059" y="31356"/>
                    <a:pt x="20293" y="13970"/>
                    <a:pt x="20735" y="12542"/>
                  </a:cubicBezTo>
                  <a:cubicBezTo>
                    <a:pt x="21177" y="11115"/>
                    <a:pt x="20038" y="3654"/>
                    <a:pt x="20055" y="3195"/>
                  </a:cubicBezTo>
                  <a:cubicBezTo>
                    <a:pt x="20089" y="2923"/>
                    <a:pt x="20157" y="2651"/>
                    <a:pt x="20242" y="2396"/>
                  </a:cubicBezTo>
                  <a:lnTo>
                    <a:pt x="124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" name="Google Shape;520;p7"/>
          <p:cNvGrpSpPr/>
          <p:nvPr/>
        </p:nvGrpSpPr>
        <p:grpSpPr>
          <a:xfrm>
            <a:off x="5742428" y="4459423"/>
            <a:ext cx="989125" cy="809775"/>
            <a:chOff x="8241700" y="4203688"/>
            <a:chExt cx="989125" cy="809775"/>
          </a:xfrm>
        </p:grpSpPr>
        <p:sp>
          <p:nvSpPr>
            <p:cNvPr id="521" name="Google Shape;521;p7"/>
            <p:cNvSpPr/>
            <p:nvPr/>
          </p:nvSpPr>
          <p:spPr>
            <a:xfrm rot="10800000">
              <a:off x="8286300" y="4224013"/>
              <a:ext cx="881650" cy="696300"/>
            </a:xfrm>
            <a:custGeom>
              <a:rect b="b" l="l" r="r" t="t"/>
              <a:pathLst>
                <a:path extrusionOk="0" h="27852" w="35266">
                  <a:moveTo>
                    <a:pt x="33787" y="0"/>
                  </a:moveTo>
                  <a:cubicBezTo>
                    <a:pt x="33787" y="0"/>
                    <a:pt x="29759" y="204"/>
                    <a:pt x="25918" y="1649"/>
                  </a:cubicBezTo>
                  <a:cubicBezTo>
                    <a:pt x="22077" y="3093"/>
                    <a:pt x="18984" y="5728"/>
                    <a:pt x="14786" y="8617"/>
                  </a:cubicBezTo>
                  <a:cubicBezTo>
                    <a:pt x="10588" y="11489"/>
                    <a:pt x="10401" y="12815"/>
                    <a:pt x="7614" y="15398"/>
                  </a:cubicBezTo>
                  <a:cubicBezTo>
                    <a:pt x="4810" y="17964"/>
                    <a:pt x="1904" y="21465"/>
                    <a:pt x="952" y="23385"/>
                  </a:cubicBezTo>
                  <a:cubicBezTo>
                    <a:pt x="0" y="25323"/>
                    <a:pt x="1360" y="26156"/>
                    <a:pt x="2550" y="27073"/>
                  </a:cubicBezTo>
                  <a:cubicBezTo>
                    <a:pt x="3266" y="27634"/>
                    <a:pt x="3646" y="27852"/>
                    <a:pt x="4251" y="27852"/>
                  </a:cubicBezTo>
                  <a:cubicBezTo>
                    <a:pt x="4637" y="27852"/>
                    <a:pt x="5115" y="27763"/>
                    <a:pt x="5830" y="27617"/>
                  </a:cubicBezTo>
                  <a:cubicBezTo>
                    <a:pt x="7665" y="27243"/>
                    <a:pt x="9076" y="26411"/>
                    <a:pt x="10147" y="26054"/>
                  </a:cubicBezTo>
                  <a:cubicBezTo>
                    <a:pt x="11217" y="25697"/>
                    <a:pt x="11931" y="25221"/>
                    <a:pt x="13087" y="24422"/>
                  </a:cubicBezTo>
                  <a:cubicBezTo>
                    <a:pt x="13885" y="23844"/>
                    <a:pt x="14718" y="23301"/>
                    <a:pt x="15568" y="22808"/>
                  </a:cubicBezTo>
                  <a:cubicBezTo>
                    <a:pt x="16605" y="22213"/>
                    <a:pt x="17760" y="21244"/>
                    <a:pt x="18882" y="20513"/>
                  </a:cubicBezTo>
                  <a:cubicBezTo>
                    <a:pt x="20021" y="19783"/>
                    <a:pt x="20072" y="19222"/>
                    <a:pt x="20955" y="18372"/>
                  </a:cubicBezTo>
                  <a:cubicBezTo>
                    <a:pt x="21839" y="17522"/>
                    <a:pt x="21499" y="17862"/>
                    <a:pt x="22740" y="16859"/>
                  </a:cubicBezTo>
                  <a:cubicBezTo>
                    <a:pt x="23998" y="15874"/>
                    <a:pt x="23896" y="15500"/>
                    <a:pt x="25068" y="14276"/>
                  </a:cubicBezTo>
                  <a:cubicBezTo>
                    <a:pt x="26224" y="13052"/>
                    <a:pt x="26938" y="12832"/>
                    <a:pt x="28144" y="11744"/>
                  </a:cubicBezTo>
                  <a:cubicBezTo>
                    <a:pt x="29351" y="10673"/>
                    <a:pt x="29827" y="10231"/>
                    <a:pt x="30643" y="9246"/>
                  </a:cubicBezTo>
                  <a:cubicBezTo>
                    <a:pt x="31475" y="8243"/>
                    <a:pt x="31560" y="8192"/>
                    <a:pt x="32240" y="7325"/>
                  </a:cubicBezTo>
                  <a:cubicBezTo>
                    <a:pt x="32903" y="6458"/>
                    <a:pt x="33583" y="6305"/>
                    <a:pt x="34178" y="5388"/>
                  </a:cubicBezTo>
                  <a:cubicBezTo>
                    <a:pt x="34772" y="4487"/>
                    <a:pt x="35265" y="2889"/>
                    <a:pt x="35214" y="2753"/>
                  </a:cubicBezTo>
                  <a:lnTo>
                    <a:pt x="337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2" name="Google Shape;522;p7"/>
            <p:cNvGrpSpPr/>
            <p:nvPr/>
          </p:nvGrpSpPr>
          <p:grpSpPr>
            <a:xfrm rot="10800000">
              <a:off x="8241700" y="4203688"/>
              <a:ext cx="989125" cy="809775"/>
              <a:chOff x="1705150" y="390125"/>
              <a:chExt cx="989125" cy="809775"/>
            </a:xfrm>
          </p:grpSpPr>
          <p:sp>
            <p:nvSpPr>
              <p:cNvPr id="523" name="Google Shape;523;p7"/>
              <p:cNvSpPr/>
              <p:nvPr/>
            </p:nvSpPr>
            <p:spPr>
              <a:xfrm>
                <a:off x="1705150" y="390125"/>
                <a:ext cx="989125" cy="809775"/>
              </a:xfrm>
              <a:custGeom>
                <a:rect b="b" l="l" r="r" t="t"/>
                <a:pathLst>
                  <a:path extrusionOk="0" h="32391" w="39565">
                    <a:moveTo>
                      <a:pt x="35880" y="0"/>
                    </a:moveTo>
                    <a:cubicBezTo>
                      <a:pt x="34822" y="0"/>
                      <a:pt x="33271" y="650"/>
                      <a:pt x="30642" y="1687"/>
                    </a:cubicBezTo>
                    <a:cubicBezTo>
                      <a:pt x="26377" y="3369"/>
                      <a:pt x="22672" y="6360"/>
                      <a:pt x="18015" y="9148"/>
                    </a:cubicBezTo>
                    <a:cubicBezTo>
                      <a:pt x="13341" y="11952"/>
                      <a:pt x="12186" y="14858"/>
                      <a:pt x="8872" y="17934"/>
                    </a:cubicBezTo>
                    <a:cubicBezTo>
                      <a:pt x="5575" y="21010"/>
                      <a:pt x="5745" y="21333"/>
                      <a:pt x="2872" y="24375"/>
                    </a:cubicBezTo>
                    <a:cubicBezTo>
                      <a:pt x="0" y="27417"/>
                      <a:pt x="884" y="29797"/>
                      <a:pt x="3110" y="31598"/>
                    </a:cubicBezTo>
                    <a:cubicBezTo>
                      <a:pt x="3819" y="32176"/>
                      <a:pt x="4654" y="32391"/>
                      <a:pt x="5536" y="32391"/>
                    </a:cubicBezTo>
                    <a:cubicBezTo>
                      <a:pt x="6598" y="32391"/>
                      <a:pt x="7728" y="32079"/>
                      <a:pt x="8787" y="31717"/>
                    </a:cubicBezTo>
                    <a:cubicBezTo>
                      <a:pt x="8243" y="31292"/>
                      <a:pt x="7733" y="30833"/>
                      <a:pt x="7240" y="30341"/>
                    </a:cubicBezTo>
                    <a:cubicBezTo>
                      <a:pt x="5915" y="28947"/>
                      <a:pt x="4419" y="27315"/>
                      <a:pt x="6050" y="26976"/>
                    </a:cubicBezTo>
                    <a:cubicBezTo>
                      <a:pt x="6160" y="26954"/>
                      <a:pt x="6274" y="26944"/>
                      <a:pt x="6392" y="26944"/>
                    </a:cubicBezTo>
                    <a:cubicBezTo>
                      <a:pt x="8035" y="26944"/>
                      <a:pt x="10462" y="28915"/>
                      <a:pt x="12016" y="29423"/>
                    </a:cubicBezTo>
                    <a:cubicBezTo>
                      <a:pt x="12424" y="29559"/>
                      <a:pt x="12899" y="29729"/>
                      <a:pt x="13392" y="29882"/>
                    </a:cubicBezTo>
                    <a:cubicBezTo>
                      <a:pt x="14242" y="29474"/>
                      <a:pt x="15126" y="29015"/>
                      <a:pt x="15959" y="28539"/>
                    </a:cubicBezTo>
                    <a:cubicBezTo>
                      <a:pt x="14208" y="27672"/>
                      <a:pt x="12254" y="26993"/>
                      <a:pt x="11149" y="25718"/>
                    </a:cubicBezTo>
                    <a:cubicBezTo>
                      <a:pt x="9993" y="24409"/>
                      <a:pt x="8617" y="22132"/>
                      <a:pt x="9602" y="21843"/>
                    </a:cubicBezTo>
                    <a:cubicBezTo>
                      <a:pt x="9684" y="21818"/>
                      <a:pt x="9774" y="21806"/>
                      <a:pt x="9872" y="21806"/>
                    </a:cubicBezTo>
                    <a:cubicBezTo>
                      <a:pt x="10957" y="21806"/>
                      <a:pt x="13004" y="23271"/>
                      <a:pt x="15109" y="24222"/>
                    </a:cubicBezTo>
                    <a:cubicBezTo>
                      <a:pt x="17335" y="25242"/>
                      <a:pt x="18338" y="25735"/>
                      <a:pt x="20088" y="25871"/>
                    </a:cubicBezTo>
                    <a:cubicBezTo>
                      <a:pt x="21006" y="25123"/>
                      <a:pt x="21873" y="24324"/>
                      <a:pt x="22689" y="23458"/>
                    </a:cubicBezTo>
                    <a:cubicBezTo>
                      <a:pt x="22417" y="23390"/>
                      <a:pt x="22128" y="23322"/>
                      <a:pt x="21839" y="23237"/>
                    </a:cubicBezTo>
                    <a:cubicBezTo>
                      <a:pt x="18814" y="22404"/>
                      <a:pt x="18117" y="21350"/>
                      <a:pt x="16842" y="20076"/>
                    </a:cubicBezTo>
                    <a:cubicBezTo>
                      <a:pt x="15568" y="18801"/>
                      <a:pt x="13817" y="16676"/>
                      <a:pt x="14633" y="15555"/>
                    </a:cubicBezTo>
                    <a:cubicBezTo>
                      <a:pt x="14796" y="15334"/>
                      <a:pt x="15026" y="15240"/>
                      <a:pt x="15310" y="15240"/>
                    </a:cubicBezTo>
                    <a:cubicBezTo>
                      <a:pt x="16449" y="15240"/>
                      <a:pt x="18467" y="16744"/>
                      <a:pt x="20615" y="17628"/>
                    </a:cubicBezTo>
                    <a:cubicBezTo>
                      <a:pt x="23301" y="18750"/>
                      <a:pt x="22468" y="18104"/>
                      <a:pt x="25561" y="18920"/>
                    </a:cubicBezTo>
                    <a:cubicBezTo>
                      <a:pt x="26037" y="19039"/>
                      <a:pt x="26462" y="19158"/>
                      <a:pt x="26835" y="19260"/>
                    </a:cubicBezTo>
                    <a:cubicBezTo>
                      <a:pt x="27328" y="18818"/>
                      <a:pt x="27821" y="18359"/>
                      <a:pt x="28382" y="17849"/>
                    </a:cubicBezTo>
                    <a:cubicBezTo>
                      <a:pt x="29334" y="16982"/>
                      <a:pt x="30676" y="15946"/>
                      <a:pt x="31849" y="14909"/>
                    </a:cubicBezTo>
                    <a:lnTo>
                      <a:pt x="31849" y="14909"/>
                    </a:lnTo>
                    <a:cubicBezTo>
                      <a:pt x="31021" y="14947"/>
                      <a:pt x="30063" y="15096"/>
                      <a:pt x="29118" y="15096"/>
                    </a:cubicBezTo>
                    <a:cubicBezTo>
                      <a:pt x="28784" y="15096"/>
                      <a:pt x="28452" y="15077"/>
                      <a:pt x="28127" y="15028"/>
                    </a:cubicBezTo>
                    <a:cubicBezTo>
                      <a:pt x="25782" y="14654"/>
                      <a:pt x="21975" y="13464"/>
                      <a:pt x="22842" y="11306"/>
                    </a:cubicBezTo>
                    <a:cubicBezTo>
                      <a:pt x="23120" y="10612"/>
                      <a:pt x="23471" y="10368"/>
                      <a:pt x="23923" y="10368"/>
                    </a:cubicBezTo>
                    <a:cubicBezTo>
                      <a:pt x="24876" y="10368"/>
                      <a:pt x="26277" y="11455"/>
                      <a:pt x="28399" y="11697"/>
                    </a:cubicBezTo>
                    <a:cubicBezTo>
                      <a:pt x="30092" y="11889"/>
                      <a:pt x="30770" y="11933"/>
                      <a:pt x="31300" y="11933"/>
                    </a:cubicBezTo>
                    <a:cubicBezTo>
                      <a:pt x="31755" y="11933"/>
                      <a:pt x="32101" y="11901"/>
                      <a:pt x="32886" y="11901"/>
                    </a:cubicBezTo>
                    <a:cubicBezTo>
                      <a:pt x="33413" y="11935"/>
                      <a:pt x="33922" y="12020"/>
                      <a:pt x="34432" y="12173"/>
                    </a:cubicBezTo>
                    <a:cubicBezTo>
                      <a:pt x="34959" y="11595"/>
                      <a:pt x="35588" y="10949"/>
                      <a:pt x="36200" y="10252"/>
                    </a:cubicBezTo>
                    <a:cubicBezTo>
                      <a:pt x="35452" y="9946"/>
                      <a:pt x="34602" y="9624"/>
                      <a:pt x="33990" y="9233"/>
                    </a:cubicBezTo>
                    <a:cubicBezTo>
                      <a:pt x="32444" y="8196"/>
                      <a:pt x="29912" y="7907"/>
                      <a:pt x="29674" y="6106"/>
                    </a:cubicBezTo>
                    <a:cubicBezTo>
                      <a:pt x="29572" y="5380"/>
                      <a:pt x="29944" y="5131"/>
                      <a:pt x="30524" y="5131"/>
                    </a:cubicBezTo>
                    <a:cubicBezTo>
                      <a:pt x="31399" y="5131"/>
                      <a:pt x="32748" y="5697"/>
                      <a:pt x="33668" y="6055"/>
                    </a:cubicBezTo>
                    <a:cubicBezTo>
                      <a:pt x="35214" y="6649"/>
                      <a:pt x="35503" y="6836"/>
                      <a:pt x="36676" y="7992"/>
                    </a:cubicBezTo>
                    <a:cubicBezTo>
                      <a:pt x="36931" y="8247"/>
                      <a:pt x="37152" y="8502"/>
                      <a:pt x="37355" y="8791"/>
                    </a:cubicBezTo>
                    <a:cubicBezTo>
                      <a:pt x="37644" y="8383"/>
                      <a:pt x="37916" y="7958"/>
                      <a:pt x="38154" y="7516"/>
                    </a:cubicBezTo>
                    <a:cubicBezTo>
                      <a:pt x="38375" y="7091"/>
                      <a:pt x="38562" y="6649"/>
                      <a:pt x="38715" y="6190"/>
                    </a:cubicBezTo>
                    <a:cubicBezTo>
                      <a:pt x="39565" y="3386"/>
                      <a:pt x="37423" y="820"/>
                      <a:pt x="37423" y="820"/>
                    </a:cubicBezTo>
                    <a:cubicBezTo>
                      <a:pt x="37006" y="253"/>
                      <a:pt x="36538" y="0"/>
                      <a:pt x="358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7"/>
              <p:cNvSpPr/>
              <p:nvPr/>
            </p:nvSpPr>
            <p:spPr>
              <a:xfrm>
                <a:off x="1985975" y="855875"/>
                <a:ext cx="286400" cy="181025"/>
              </a:xfrm>
              <a:custGeom>
                <a:rect b="b" l="l" r="r" t="t"/>
                <a:pathLst>
                  <a:path extrusionOk="0" h="7241" w="11456">
                    <a:moveTo>
                      <a:pt x="4318" y="1"/>
                    </a:moveTo>
                    <a:cubicBezTo>
                      <a:pt x="2805" y="1089"/>
                      <a:pt x="1361" y="2295"/>
                      <a:pt x="1" y="3587"/>
                    </a:cubicBezTo>
                    <a:cubicBezTo>
                      <a:pt x="1089" y="4097"/>
                      <a:pt x="2465" y="4964"/>
                      <a:pt x="3876" y="5592"/>
                    </a:cubicBezTo>
                    <a:cubicBezTo>
                      <a:pt x="6102" y="6612"/>
                      <a:pt x="7105" y="7105"/>
                      <a:pt x="8855" y="7241"/>
                    </a:cubicBezTo>
                    <a:cubicBezTo>
                      <a:pt x="9773" y="6493"/>
                      <a:pt x="10640" y="5694"/>
                      <a:pt x="11456" y="4828"/>
                    </a:cubicBezTo>
                    <a:cubicBezTo>
                      <a:pt x="11184" y="4760"/>
                      <a:pt x="10895" y="4692"/>
                      <a:pt x="10606" y="4607"/>
                    </a:cubicBezTo>
                    <a:cubicBezTo>
                      <a:pt x="7581" y="3774"/>
                      <a:pt x="6884" y="2720"/>
                      <a:pt x="5609" y="1446"/>
                    </a:cubicBezTo>
                    <a:cubicBezTo>
                      <a:pt x="5150" y="987"/>
                      <a:pt x="4726" y="511"/>
                      <a:pt x="4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2510700" y="482075"/>
                <a:ext cx="165750" cy="127825"/>
              </a:xfrm>
              <a:custGeom>
                <a:rect b="b" l="l" r="r" t="t"/>
                <a:pathLst>
                  <a:path extrusionOk="0" h="5113" w="6630">
                    <a:moveTo>
                      <a:pt x="3610" y="1"/>
                    </a:moveTo>
                    <a:cubicBezTo>
                      <a:pt x="2538" y="1"/>
                      <a:pt x="1309" y="746"/>
                      <a:pt x="1" y="1816"/>
                    </a:cubicBezTo>
                    <a:cubicBezTo>
                      <a:pt x="511" y="2003"/>
                      <a:pt x="1021" y="2207"/>
                      <a:pt x="1446" y="2377"/>
                    </a:cubicBezTo>
                    <a:cubicBezTo>
                      <a:pt x="2992" y="2971"/>
                      <a:pt x="3281" y="3158"/>
                      <a:pt x="4454" y="4314"/>
                    </a:cubicBezTo>
                    <a:cubicBezTo>
                      <a:pt x="4692" y="4569"/>
                      <a:pt x="4930" y="4824"/>
                      <a:pt x="5133" y="5113"/>
                    </a:cubicBezTo>
                    <a:cubicBezTo>
                      <a:pt x="5422" y="4705"/>
                      <a:pt x="5694" y="4280"/>
                      <a:pt x="5932" y="3838"/>
                    </a:cubicBezTo>
                    <a:cubicBezTo>
                      <a:pt x="6153" y="3413"/>
                      <a:pt x="6340" y="2971"/>
                      <a:pt x="6493" y="2512"/>
                    </a:cubicBezTo>
                    <a:cubicBezTo>
                      <a:pt x="6544" y="2309"/>
                      <a:pt x="6595" y="2105"/>
                      <a:pt x="6629" y="1901"/>
                    </a:cubicBezTo>
                    <a:cubicBezTo>
                      <a:pt x="6051" y="949"/>
                      <a:pt x="5133" y="286"/>
                      <a:pt x="4063" y="48"/>
                    </a:cubicBezTo>
                    <a:cubicBezTo>
                      <a:pt x="3915" y="16"/>
                      <a:pt x="3765" y="1"/>
                      <a:pt x="36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1848325" y="1118875"/>
                <a:ext cx="76500" cy="80750"/>
              </a:xfrm>
              <a:custGeom>
                <a:rect b="b" l="l" r="r" t="t"/>
                <a:pathLst>
                  <a:path extrusionOk="0" h="3230" w="3060">
                    <a:moveTo>
                      <a:pt x="442" y="1"/>
                    </a:moveTo>
                    <a:cubicBezTo>
                      <a:pt x="69" y="1106"/>
                      <a:pt x="1" y="2176"/>
                      <a:pt x="357" y="3230"/>
                    </a:cubicBezTo>
                    <a:cubicBezTo>
                      <a:pt x="1275" y="3111"/>
                      <a:pt x="2193" y="2890"/>
                      <a:pt x="3060" y="2567"/>
                    </a:cubicBezTo>
                    <a:cubicBezTo>
                      <a:pt x="2516" y="2142"/>
                      <a:pt x="2006" y="1683"/>
                      <a:pt x="1513" y="1191"/>
                    </a:cubicBezTo>
                    <a:cubicBezTo>
                      <a:pt x="1139" y="800"/>
                      <a:pt x="765" y="392"/>
                      <a:pt x="4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7"/>
              <p:cNvSpPr/>
              <p:nvPr/>
            </p:nvSpPr>
            <p:spPr>
              <a:xfrm>
                <a:off x="2165700" y="718225"/>
                <a:ext cx="335700" cy="153400"/>
              </a:xfrm>
              <a:custGeom>
                <a:rect b="b" l="l" r="r" t="t"/>
                <a:pathLst>
                  <a:path extrusionOk="0" h="6136" w="13428">
                    <a:moveTo>
                      <a:pt x="4879" y="1"/>
                    </a:moveTo>
                    <a:cubicBezTo>
                      <a:pt x="3383" y="1071"/>
                      <a:pt x="1683" y="2227"/>
                      <a:pt x="1" y="3434"/>
                    </a:cubicBezTo>
                    <a:cubicBezTo>
                      <a:pt x="715" y="3824"/>
                      <a:pt x="1445" y="4181"/>
                      <a:pt x="2193" y="4504"/>
                    </a:cubicBezTo>
                    <a:cubicBezTo>
                      <a:pt x="4879" y="5609"/>
                      <a:pt x="4046" y="4980"/>
                      <a:pt x="7139" y="5796"/>
                    </a:cubicBezTo>
                    <a:cubicBezTo>
                      <a:pt x="7615" y="5915"/>
                      <a:pt x="8040" y="6034"/>
                      <a:pt x="8413" y="6136"/>
                    </a:cubicBezTo>
                    <a:cubicBezTo>
                      <a:pt x="8906" y="5694"/>
                      <a:pt x="9399" y="5235"/>
                      <a:pt x="9960" y="4725"/>
                    </a:cubicBezTo>
                    <a:cubicBezTo>
                      <a:pt x="10912" y="3858"/>
                      <a:pt x="12254" y="2822"/>
                      <a:pt x="13427" y="1785"/>
                    </a:cubicBezTo>
                    <a:lnTo>
                      <a:pt x="13427" y="1785"/>
                    </a:lnTo>
                    <a:cubicBezTo>
                      <a:pt x="12599" y="1823"/>
                      <a:pt x="11641" y="1972"/>
                      <a:pt x="10696" y="1972"/>
                    </a:cubicBezTo>
                    <a:cubicBezTo>
                      <a:pt x="10362" y="1972"/>
                      <a:pt x="10030" y="1953"/>
                      <a:pt x="9705" y="1904"/>
                    </a:cubicBezTo>
                    <a:cubicBezTo>
                      <a:pt x="8142" y="1649"/>
                      <a:pt x="5915" y="1037"/>
                      <a:pt x="48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7"/>
              <p:cNvSpPr/>
              <p:nvPr/>
            </p:nvSpPr>
            <p:spPr>
              <a:xfrm>
                <a:off x="2356475" y="571225"/>
                <a:ext cx="253250" cy="123225"/>
              </a:xfrm>
              <a:custGeom>
                <a:rect b="b" l="l" r="r" t="t"/>
                <a:pathLst>
                  <a:path extrusionOk="0" h="4929" w="10130">
                    <a:moveTo>
                      <a:pt x="4199" y="0"/>
                    </a:moveTo>
                    <a:cubicBezTo>
                      <a:pt x="2924" y="1190"/>
                      <a:pt x="1615" y="2481"/>
                      <a:pt x="307" y="3569"/>
                    </a:cubicBezTo>
                    <a:lnTo>
                      <a:pt x="1" y="3824"/>
                    </a:lnTo>
                    <a:cubicBezTo>
                      <a:pt x="749" y="4130"/>
                      <a:pt x="1547" y="4351"/>
                      <a:pt x="2346" y="4453"/>
                    </a:cubicBezTo>
                    <a:cubicBezTo>
                      <a:pt x="4039" y="4645"/>
                      <a:pt x="4717" y="4689"/>
                      <a:pt x="5245" y="4689"/>
                    </a:cubicBezTo>
                    <a:cubicBezTo>
                      <a:pt x="5697" y="4689"/>
                      <a:pt x="6039" y="4657"/>
                      <a:pt x="6816" y="4657"/>
                    </a:cubicBezTo>
                    <a:cubicBezTo>
                      <a:pt x="7343" y="4691"/>
                      <a:pt x="7869" y="4776"/>
                      <a:pt x="8379" y="4929"/>
                    </a:cubicBezTo>
                    <a:cubicBezTo>
                      <a:pt x="8906" y="4351"/>
                      <a:pt x="9535" y="3705"/>
                      <a:pt x="10130" y="3008"/>
                    </a:cubicBezTo>
                    <a:cubicBezTo>
                      <a:pt x="9382" y="2702"/>
                      <a:pt x="8532" y="2380"/>
                      <a:pt x="7937" y="1989"/>
                    </a:cubicBezTo>
                    <a:cubicBezTo>
                      <a:pt x="6782" y="1224"/>
                      <a:pt x="5099" y="867"/>
                      <a:pt x="4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1705150" y="390375"/>
                <a:ext cx="957275" cy="796100"/>
              </a:xfrm>
              <a:custGeom>
                <a:rect b="b" l="l" r="r" t="t"/>
                <a:pathLst>
                  <a:path extrusionOk="0" h="31844" w="38291">
                    <a:moveTo>
                      <a:pt x="35894" y="0"/>
                    </a:moveTo>
                    <a:cubicBezTo>
                      <a:pt x="34839" y="0"/>
                      <a:pt x="33283" y="656"/>
                      <a:pt x="30642" y="1694"/>
                    </a:cubicBezTo>
                    <a:cubicBezTo>
                      <a:pt x="26377" y="3376"/>
                      <a:pt x="22672" y="6367"/>
                      <a:pt x="18015" y="9155"/>
                    </a:cubicBezTo>
                    <a:cubicBezTo>
                      <a:pt x="13358" y="11942"/>
                      <a:pt x="12186" y="14865"/>
                      <a:pt x="8872" y="17941"/>
                    </a:cubicBezTo>
                    <a:cubicBezTo>
                      <a:pt x="5575" y="21000"/>
                      <a:pt x="5745" y="21323"/>
                      <a:pt x="2872" y="24365"/>
                    </a:cubicBezTo>
                    <a:cubicBezTo>
                      <a:pt x="0" y="27407"/>
                      <a:pt x="884" y="29787"/>
                      <a:pt x="3110" y="31588"/>
                    </a:cubicBezTo>
                    <a:cubicBezTo>
                      <a:pt x="3212" y="31673"/>
                      <a:pt x="3331" y="31775"/>
                      <a:pt x="3467" y="31843"/>
                    </a:cubicBezTo>
                    <a:cubicBezTo>
                      <a:pt x="2804" y="30280"/>
                      <a:pt x="2397" y="28376"/>
                      <a:pt x="3467" y="27101"/>
                    </a:cubicBezTo>
                    <a:cubicBezTo>
                      <a:pt x="5116" y="25096"/>
                      <a:pt x="4827" y="23227"/>
                      <a:pt x="7631" y="20337"/>
                    </a:cubicBezTo>
                    <a:cubicBezTo>
                      <a:pt x="10452" y="17448"/>
                      <a:pt x="14752" y="13030"/>
                      <a:pt x="17063" y="11075"/>
                    </a:cubicBezTo>
                    <a:cubicBezTo>
                      <a:pt x="19358" y="9121"/>
                      <a:pt x="30744" y="2153"/>
                      <a:pt x="34976" y="1405"/>
                    </a:cubicBezTo>
                    <a:cubicBezTo>
                      <a:pt x="35273" y="1354"/>
                      <a:pt x="35553" y="1330"/>
                      <a:pt x="35817" y="1330"/>
                    </a:cubicBezTo>
                    <a:cubicBezTo>
                      <a:pt x="36872" y="1330"/>
                      <a:pt x="37679" y="1708"/>
                      <a:pt x="38290" y="2238"/>
                    </a:cubicBezTo>
                    <a:cubicBezTo>
                      <a:pt x="38052" y="1728"/>
                      <a:pt x="37763" y="1269"/>
                      <a:pt x="37423" y="827"/>
                    </a:cubicBezTo>
                    <a:cubicBezTo>
                      <a:pt x="37013" y="254"/>
                      <a:pt x="36550" y="0"/>
                      <a:pt x="358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1936700" y="1051325"/>
                <a:ext cx="167425" cy="85850"/>
              </a:xfrm>
              <a:custGeom>
                <a:rect b="b" l="l" r="r" t="t"/>
                <a:pathLst>
                  <a:path extrusionOk="0" h="3434" w="6697">
                    <a:moveTo>
                      <a:pt x="2669" y="1"/>
                    </a:moveTo>
                    <a:cubicBezTo>
                      <a:pt x="1734" y="443"/>
                      <a:pt x="850" y="969"/>
                      <a:pt x="1" y="1564"/>
                    </a:cubicBezTo>
                    <a:cubicBezTo>
                      <a:pt x="1003" y="2108"/>
                      <a:pt x="1989" y="2720"/>
                      <a:pt x="2754" y="2975"/>
                    </a:cubicBezTo>
                    <a:cubicBezTo>
                      <a:pt x="3162" y="3111"/>
                      <a:pt x="3637" y="3281"/>
                      <a:pt x="4130" y="3434"/>
                    </a:cubicBezTo>
                    <a:cubicBezTo>
                      <a:pt x="4980" y="3043"/>
                      <a:pt x="5864" y="2567"/>
                      <a:pt x="6697" y="2091"/>
                    </a:cubicBezTo>
                    <a:cubicBezTo>
                      <a:pt x="5303" y="1411"/>
                      <a:pt x="3790" y="833"/>
                      <a:pt x="26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31" name="Google Shape;531;p7"/>
          <p:cNvGrpSpPr/>
          <p:nvPr/>
        </p:nvGrpSpPr>
        <p:grpSpPr>
          <a:xfrm>
            <a:off x="4145723" y="-123600"/>
            <a:ext cx="686150" cy="691650"/>
            <a:chOff x="2730425" y="489525"/>
            <a:chExt cx="686150" cy="691650"/>
          </a:xfrm>
        </p:grpSpPr>
        <p:sp>
          <p:nvSpPr>
            <p:cNvPr id="532" name="Google Shape;532;p7"/>
            <p:cNvSpPr/>
            <p:nvPr/>
          </p:nvSpPr>
          <p:spPr>
            <a:xfrm>
              <a:off x="2730425" y="539825"/>
              <a:ext cx="686150" cy="641350"/>
            </a:xfrm>
            <a:custGeom>
              <a:rect b="b" l="l" r="r" t="t"/>
              <a:pathLst>
                <a:path extrusionOk="0" h="25654" w="27446">
                  <a:moveTo>
                    <a:pt x="18239" y="1"/>
                  </a:moveTo>
                  <a:cubicBezTo>
                    <a:pt x="17801" y="1"/>
                    <a:pt x="17351" y="55"/>
                    <a:pt x="16892" y="168"/>
                  </a:cubicBezTo>
                  <a:cubicBezTo>
                    <a:pt x="13866" y="916"/>
                    <a:pt x="12456" y="3160"/>
                    <a:pt x="9108" y="4485"/>
                  </a:cubicBezTo>
                  <a:cubicBezTo>
                    <a:pt x="5760" y="5811"/>
                    <a:pt x="117" y="6202"/>
                    <a:pt x="49" y="12881"/>
                  </a:cubicBezTo>
                  <a:cubicBezTo>
                    <a:pt x="0" y="19322"/>
                    <a:pt x="8803" y="25653"/>
                    <a:pt x="13089" y="25653"/>
                  </a:cubicBezTo>
                  <a:cubicBezTo>
                    <a:pt x="13247" y="25653"/>
                    <a:pt x="13398" y="25645"/>
                    <a:pt x="13544" y="25627"/>
                  </a:cubicBezTo>
                  <a:cubicBezTo>
                    <a:pt x="17163" y="25185"/>
                    <a:pt x="17928" y="21735"/>
                    <a:pt x="17928" y="21735"/>
                  </a:cubicBezTo>
                  <a:cubicBezTo>
                    <a:pt x="17928" y="21735"/>
                    <a:pt x="18352" y="22074"/>
                    <a:pt x="19468" y="22074"/>
                  </a:cubicBezTo>
                  <a:cubicBezTo>
                    <a:pt x="20156" y="22074"/>
                    <a:pt x="21106" y="21946"/>
                    <a:pt x="22381" y="21531"/>
                  </a:cubicBezTo>
                  <a:cubicBezTo>
                    <a:pt x="25712" y="20444"/>
                    <a:pt x="27446" y="14852"/>
                    <a:pt x="26001" y="9006"/>
                  </a:cubicBezTo>
                  <a:cubicBezTo>
                    <a:pt x="24727" y="3772"/>
                    <a:pt x="21881" y="1"/>
                    <a:pt x="18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2899475" y="600950"/>
              <a:ext cx="147450" cy="94700"/>
            </a:xfrm>
            <a:custGeom>
              <a:rect b="b" l="l" r="r" t="t"/>
              <a:pathLst>
                <a:path extrusionOk="0" h="3788" w="5898">
                  <a:moveTo>
                    <a:pt x="5898" y="1"/>
                  </a:moveTo>
                  <a:cubicBezTo>
                    <a:pt x="4810" y="834"/>
                    <a:pt x="3603" y="1513"/>
                    <a:pt x="2346" y="2040"/>
                  </a:cubicBezTo>
                  <a:cubicBezTo>
                    <a:pt x="1632" y="2329"/>
                    <a:pt x="833" y="2567"/>
                    <a:pt x="0" y="2822"/>
                  </a:cubicBezTo>
                  <a:cubicBezTo>
                    <a:pt x="1039" y="3194"/>
                    <a:pt x="2859" y="3788"/>
                    <a:pt x="3867" y="3788"/>
                  </a:cubicBezTo>
                  <a:cubicBezTo>
                    <a:pt x="4196" y="3788"/>
                    <a:pt x="4438" y="3724"/>
                    <a:pt x="4538" y="3570"/>
                  </a:cubicBezTo>
                  <a:cubicBezTo>
                    <a:pt x="5167" y="2465"/>
                    <a:pt x="5626" y="1258"/>
                    <a:pt x="5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2903300" y="489525"/>
              <a:ext cx="98675" cy="185800"/>
            </a:xfrm>
            <a:custGeom>
              <a:rect b="b" l="l" r="r" t="t"/>
              <a:pathLst>
                <a:path extrusionOk="0" h="7432" w="3947">
                  <a:moveTo>
                    <a:pt x="1813" y="1"/>
                  </a:moveTo>
                  <a:cubicBezTo>
                    <a:pt x="1481" y="1"/>
                    <a:pt x="1167" y="59"/>
                    <a:pt x="935" y="192"/>
                  </a:cubicBezTo>
                  <a:cubicBezTo>
                    <a:pt x="0" y="702"/>
                    <a:pt x="952" y="1671"/>
                    <a:pt x="952" y="1671"/>
                  </a:cubicBezTo>
                  <a:cubicBezTo>
                    <a:pt x="816" y="2979"/>
                    <a:pt x="2822" y="7279"/>
                    <a:pt x="3043" y="7432"/>
                  </a:cubicBezTo>
                  <a:lnTo>
                    <a:pt x="3620" y="7058"/>
                  </a:lnTo>
                  <a:cubicBezTo>
                    <a:pt x="2635" y="5461"/>
                    <a:pt x="2295" y="3115"/>
                    <a:pt x="2448" y="2554"/>
                  </a:cubicBezTo>
                  <a:cubicBezTo>
                    <a:pt x="2601" y="1977"/>
                    <a:pt x="3145" y="1892"/>
                    <a:pt x="3603" y="1110"/>
                  </a:cubicBezTo>
                  <a:cubicBezTo>
                    <a:pt x="3946" y="513"/>
                    <a:pt x="2798" y="1"/>
                    <a:pt x="1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000375" y="804525"/>
              <a:ext cx="62675" cy="65825"/>
            </a:xfrm>
            <a:custGeom>
              <a:rect b="b" l="l" r="r" t="t"/>
              <a:pathLst>
                <a:path extrusionOk="0" h="2633" w="2507">
                  <a:moveTo>
                    <a:pt x="1475" y="1"/>
                  </a:moveTo>
                  <a:cubicBezTo>
                    <a:pt x="1418" y="1"/>
                    <a:pt x="1359" y="27"/>
                    <a:pt x="1301" y="83"/>
                  </a:cubicBezTo>
                  <a:cubicBezTo>
                    <a:pt x="1165" y="219"/>
                    <a:pt x="0" y="2633"/>
                    <a:pt x="1287" y="2633"/>
                  </a:cubicBezTo>
                  <a:cubicBezTo>
                    <a:pt x="1292" y="2633"/>
                    <a:pt x="1296" y="2633"/>
                    <a:pt x="1301" y="2633"/>
                  </a:cubicBezTo>
                  <a:cubicBezTo>
                    <a:pt x="2507" y="2617"/>
                    <a:pt x="2053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075375" y="783600"/>
              <a:ext cx="66175" cy="54800"/>
            </a:xfrm>
            <a:custGeom>
              <a:rect b="b" l="l" r="r" t="t"/>
              <a:pathLst>
                <a:path extrusionOk="0" h="2192" w="2647">
                  <a:moveTo>
                    <a:pt x="251" y="1"/>
                  </a:moveTo>
                  <a:cubicBezTo>
                    <a:pt x="101" y="1"/>
                    <a:pt x="4" y="72"/>
                    <a:pt x="0" y="241"/>
                  </a:cubicBezTo>
                  <a:cubicBezTo>
                    <a:pt x="0" y="373"/>
                    <a:pt x="685" y="2192"/>
                    <a:pt x="1485" y="2192"/>
                  </a:cubicBezTo>
                  <a:cubicBezTo>
                    <a:pt x="1611" y="2192"/>
                    <a:pt x="1740" y="2146"/>
                    <a:pt x="1870" y="2042"/>
                  </a:cubicBezTo>
                  <a:cubicBezTo>
                    <a:pt x="2647" y="1418"/>
                    <a:pt x="92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3043075" y="775575"/>
              <a:ext cx="75125" cy="106575"/>
            </a:xfrm>
            <a:custGeom>
              <a:rect b="b" l="l" r="r" t="t"/>
              <a:pathLst>
                <a:path extrusionOk="0" h="4263" w="3005">
                  <a:moveTo>
                    <a:pt x="9" y="1"/>
                  </a:moveTo>
                  <a:cubicBezTo>
                    <a:pt x="6" y="1"/>
                    <a:pt x="3" y="1"/>
                    <a:pt x="1" y="1"/>
                  </a:cubicBezTo>
                  <a:cubicBezTo>
                    <a:pt x="1" y="1"/>
                    <a:pt x="1038" y="4263"/>
                    <a:pt x="1969" y="4263"/>
                  </a:cubicBezTo>
                  <a:cubicBezTo>
                    <a:pt x="1998" y="4263"/>
                    <a:pt x="2028" y="4259"/>
                    <a:pt x="2057" y="4250"/>
                  </a:cubicBezTo>
                  <a:cubicBezTo>
                    <a:pt x="3005" y="3962"/>
                    <a:pt x="633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7"/>
          <p:cNvGrpSpPr/>
          <p:nvPr/>
        </p:nvGrpSpPr>
        <p:grpSpPr>
          <a:xfrm>
            <a:off x="8630535" y="3279583"/>
            <a:ext cx="731075" cy="756175"/>
            <a:chOff x="4791650" y="538625"/>
            <a:chExt cx="731075" cy="756175"/>
          </a:xfrm>
        </p:grpSpPr>
        <p:sp>
          <p:nvSpPr>
            <p:cNvPr id="542" name="Google Shape;542;p7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" name="Google Shape;548;p7"/>
          <p:cNvGrpSpPr/>
          <p:nvPr/>
        </p:nvGrpSpPr>
        <p:grpSpPr>
          <a:xfrm>
            <a:off x="2127034" y="-123600"/>
            <a:ext cx="714225" cy="650875"/>
            <a:chOff x="3080800" y="238100"/>
            <a:chExt cx="714225" cy="650875"/>
          </a:xfrm>
        </p:grpSpPr>
        <p:sp>
          <p:nvSpPr>
            <p:cNvPr id="549" name="Google Shape;549;p7"/>
            <p:cNvSpPr/>
            <p:nvPr/>
          </p:nvSpPr>
          <p:spPr>
            <a:xfrm>
              <a:off x="3511975" y="238100"/>
              <a:ext cx="283050" cy="304050"/>
            </a:xfrm>
            <a:custGeom>
              <a:rect b="b" l="l" r="r" t="t"/>
              <a:pathLst>
                <a:path extrusionOk="0" h="12162" w="11322">
                  <a:moveTo>
                    <a:pt x="4640" y="1"/>
                  </a:moveTo>
                  <a:cubicBezTo>
                    <a:pt x="4124" y="1"/>
                    <a:pt x="2039" y="8479"/>
                    <a:pt x="1919" y="9010"/>
                  </a:cubicBezTo>
                  <a:cubicBezTo>
                    <a:pt x="1914" y="9030"/>
                    <a:pt x="1911" y="9040"/>
                    <a:pt x="1909" y="9040"/>
                  </a:cubicBezTo>
                  <a:lnTo>
                    <a:pt x="1909" y="9040"/>
                  </a:lnTo>
                  <a:cubicBezTo>
                    <a:pt x="1874" y="9040"/>
                    <a:pt x="3049" y="2418"/>
                    <a:pt x="3032" y="2039"/>
                  </a:cubicBezTo>
                  <a:cubicBezTo>
                    <a:pt x="3025" y="1878"/>
                    <a:pt x="2848" y="1807"/>
                    <a:pt x="2634" y="1807"/>
                  </a:cubicBezTo>
                  <a:cubicBezTo>
                    <a:pt x="2301" y="1807"/>
                    <a:pt x="1878" y="1980"/>
                    <a:pt x="1867" y="2262"/>
                  </a:cubicBezTo>
                  <a:cubicBezTo>
                    <a:pt x="1833" y="2724"/>
                    <a:pt x="1062" y="8153"/>
                    <a:pt x="1165" y="8410"/>
                  </a:cubicBezTo>
                  <a:cubicBezTo>
                    <a:pt x="1247" y="8630"/>
                    <a:pt x="453" y="8652"/>
                    <a:pt x="132" y="8652"/>
                  </a:cubicBezTo>
                  <a:cubicBezTo>
                    <a:pt x="51" y="8652"/>
                    <a:pt x="1" y="8650"/>
                    <a:pt x="1" y="8650"/>
                  </a:cubicBezTo>
                  <a:lnTo>
                    <a:pt x="1" y="8650"/>
                  </a:lnTo>
                  <a:lnTo>
                    <a:pt x="2227" y="12161"/>
                  </a:lnTo>
                  <a:lnTo>
                    <a:pt x="2655" y="11391"/>
                  </a:lnTo>
                  <a:cubicBezTo>
                    <a:pt x="2655" y="11391"/>
                    <a:pt x="5515" y="11559"/>
                    <a:pt x="6899" y="11559"/>
                  </a:cubicBezTo>
                  <a:cubicBezTo>
                    <a:pt x="7221" y="11559"/>
                    <a:pt x="7464" y="11550"/>
                    <a:pt x="7571" y="11528"/>
                  </a:cubicBezTo>
                  <a:cubicBezTo>
                    <a:pt x="8119" y="11425"/>
                    <a:pt x="7536" y="10500"/>
                    <a:pt x="7399" y="10072"/>
                  </a:cubicBezTo>
                  <a:cubicBezTo>
                    <a:pt x="7363" y="9957"/>
                    <a:pt x="7103" y="9917"/>
                    <a:pt x="6733" y="9917"/>
                  </a:cubicBezTo>
                  <a:cubicBezTo>
                    <a:pt x="5919" y="9917"/>
                    <a:pt x="4573" y="10109"/>
                    <a:pt x="3896" y="10109"/>
                  </a:cubicBezTo>
                  <a:cubicBezTo>
                    <a:pt x="3737" y="10109"/>
                    <a:pt x="3615" y="10098"/>
                    <a:pt x="3546" y="10072"/>
                  </a:cubicBezTo>
                  <a:cubicBezTo>
                    <a:pt x="3049" y="9883"/>
                    <a:pt x="11322" y="8445"/>
                    <a:pt x="11322" y="8445"/>
                  </a:cubicBezTo>
                  <a:cubicBezTo>
                    <a:pt x="11322" y="8445"/>
                    <a:pt x="10859" y="6955"/>
                    <a:pt x="10688" y="6681"/>
                  </a:cubicBezTo>
                  <a:cubicBezTo>
                    <a:pt x="10680" y="6668"/>
                    <a:pt x="10660" y="6662"/>
                    <a:pt x="10628" y="6662"/>
                  </a:cubicBezTo>
                  <a:cubicBezTo>
                    <a:pt x="10001" y="6662"/>
                    <a:pt x="4866" y="8952"/>
                    <a:pt x="3546" y="9164"/>
                  </a:cubicBezTo>
                  <a:cubicBezTo>
                    <a:pt x="3492" y="9172"/>
                    <a:pt x="3448" y="9176"/>
                    <a:pt x="3412" y="9176"/>
                  </a:cubicBezTo>
                  <a:cubicBezTo>
                    <a:pt x="2530" y="9176"/>
                    <a:pt x="7057" y="6818"/>
                    <a:pt x="7057" y="6818"/>
                  </a:cubicBezTo>
                  <a:cubicBezTo>
                    <a:pt x="7057" y="6818"/>
                    <a:pt x="6612" y="6047"/>
                    <a:pt x="6149" y="5739"/>
                  </a:cubicBezTo>
                  <a:cubicBezTo>
                    <a:pt x="6127" y="5723"/>
                    <a:pt x="6100" y="5716"/>
                    <a:pt x="6068" y="5716"/>
                  </a:cubicBezTo>
                  <a:cubicBezTo>
                    <a:pt x="5439" y="5716"/>
                    <a:pt x="3029" y="8645"/>
                    <a:pt x="2638" y="8873"/>
                  </a:cubicBezTo>
                  <a:cubicBezTo>
                    <a:pt x="2632" y="8877"/>
                    <a:pt x="2626" y="8879"/>
                    <a:pt x="2622" y="8879"/>
                  </a:cubicBezTo>
                  <a:cubicBezTo>
                    <a:pt x="2359" y="8879"/>
                    <a:pt x="6459" y="1074"/>
                    <a:pt x="6543" y="669"/>
                  </a:cubicBezTo>
                  <a:cubicBezTo>
                    <a:pt x="6629" y="241"/>
                    <a:pt x="5156" y="18"/>
                    <a:pt x="4642" y="1"/>
                  </a:cubicBezTo>
                  <a:cubicBezTo>
                    <a:pt x="4642" y="1"/>
                    <a:pt x="4641" y="1"/>
                    <a:pt x="4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3080800" y="385425"/>
              <a:ext cx="544675" cy="503125"/>
            </a:xfrm>
            <a:custGeom>
              <a:rect b="b" l="l" r="r" t="t"/>
              <a:pathLst>
                <a:path extrusionOk="0" h="20125" w="21787">
                  <a:moveTo>
                    <a:pt x="9691" y="0"/>
                  </a:moveTo>
                  <a:cubicBezTo>
                    <a:pt x="9506" y="0"/>
                    <a:pt x="9335" y="11"/>
                    <a:pt x="9181" y="34"/>
                  </a:cubicBezTo>
                  <a:cubicBezTo>
                    <a:pt x="6869" y="377"/>
                    <a:pt x="3203" y="2363"/>
                    <a:pt x="2416" y="5669"/>
                  </a:cubicBezTo>
                  <a:cubicBezTo>
                    <a:pt x="1628" y="8974"/>
                    <a:pt x="4111" y="12246"/>
                    <a:pt x="4111" y="12246"/>
                  </a:cubicBezTo>
                  <a:cubicBezTo>
                    <a:pt x="4111" y="12246"/>
                    <a:pt x="3049" y="13873"/>
                    <a:pt x="2929" y="14661"/>
                  </a:cubicBezTo>
                  <a:cubicBezTo>
                    <a:pt x="2810" y="15448"/>
                    <a:pt x="3495" y="16579"/>
                    <a:pt x="3717" y="17418"/>
                  </a:cubicBezTo>
                  <a:cubicBezTo>
                    <a:pt x="3940" y="18274"/>
                    <a:pt x="2364" y="17812"/>
                    <a:pt x="1182" y="18154"/>
                  </a:cubicBezTo>
                  <a:cubicBezTo>
                    <a:pt x="1" y="18497"/>
                    <a:pt x="1080" y="20124"/>
                    <a:pt x="1080" y="20124"/>
                  </a:cubicBezTo>
                  <a:cubicBezTo>
                    <a:pt x="1080" y="20124"/>
                    <a:pt x="1011" y="19233"/>
                    <a:pt x="1182" y="18840"/>
                  </a:cubicBezTo>
                  <a:cubicBezTo>
                    <a:pt x="1354" y="18446"/>
                    <a:pt x="4282" y="18788"/>
                    <a:pt x="5173" y="18343"/>
                  </a:cubicBezTo>
                  <a:cubicBezTo>
                    <a:pt x="6081" y="17880"/>
                    <a:pt x="4848" y="16202"/>
                    <a:pt x="4728" y="15808"/>
                  </a:cubicBezTo>
                  <a:cubicBezTo>
                    <a:pt x="4625" y="15414"/>
                    <a:pt x="5344" y="14112"/>
                    <a:pt x="6132" y="13770"/>
                  </a:cubicBezTo>
                  <a:cubicBezTo>
                    <a:pt x="6157" y="13760"/>
                    <a:pt x="6189" y="13755"/>
                    <a:pt x="6227" y="13755"/>
                  </a:cubicBezTo>
                  <a:cubicBezTo>
                    <a:pt x="7211" y="13755"/>
                    <a:pt x="12562" y="16985"/>
                    <a:pt x="16276" y="16985"/>
                  </a:cubicBezTo>
                  <a:cubicBezTo>
                    <a:pt x="17033" y="16985"/>
                    <a:pt x="17722" y="16850"/>
                    <a:pt x="18292" y="16527"/>
                  </a:cubicBezTo>
                  <a:cubicBezTo>
                    <a:pt x="21786" y="14558"/>
                    <a:pt x="20827" y="6405"/>
                    <a:pt x="19149" y="4213"/>
                  </a:cubicBezTo>
                  <a:cubicBezTo>
                    <a:pt x="17566" y="2151"/>
                    <a:pt x="12271" y="0"/>
                    <a:pt x="96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3080800" y="470550"/>
              <a:ext cx="517700" cy="418425"/>
            </a:xfrm>
            <a:custGeom>
              <a:rect b="b" l="l" r="r" t="t"/>
              <a:pathLst>
                <a:path extrusionOk="0" h="16737" w="20708">
                  <a:moveTo>
                    <a:pt x="5355" y="1"/>
                  </a:moveTo>
                  <a:cubicBezTo>
                    <a:pt x="4630" y="1"/>
                    <a:pt x="6475" y="7111"/>
                    <a:pt x="6475" y="7111"/>
                  </a:cubicBezTo>
                  <a:cubicBezTo>
                    <a:pt x="4351" y="4970"/>
                    <a:pt x="3358" y="2760"/>
                    <a:pt x="2929" y="911"/>
                  </a:cubicBezTo>
                  <a:cubicBezTo>
                    <a:pt x="2707" y="1339"/>
                    <a:pt x="2535" y="1801"/>
                    <a:pt x="2416" y="2264"/>
                  </a:cubicBezTo>
                  <a:cubicBezTo>
                    <a:pt x="1628" y="5586"/>
                    <a:pt x="4111" y="8858"/>
                    <a:pt x="4111" y="8858"/>
                  </a:cubicBezTo>
                  <a:cubicBezTo>
                    <a:pt x="4111" y="8858"/>
                    <a:pt x="3049" y="10485"/>
                    <a:pt x="2929" y="11273"/>
                  </a:cubicBezTo>
                  <a:cubicBezTo>
                    <a:pt x="2810" y="12060"/>
                    <a:pt x="3495" y="13191"/>
                    <a:pt x="3717" y="14030"/>
                  </a:cubicBezTo>
                  <a:cubicBezTo>
                    <a:pt x="3940" y="14869"/>
                    <a:pt x="2364" y="14424"/>
                    <a:pt x="1182" y="14767"/>
                  </a:cubicBezTo>
                  <a:cubicBezTo>
                    <a:pt x="1" y="15109"/>
                    <a:pt x="1063" y="16736"/>
                    <a:pt x="1063" y="16736"/>
                  </a:cubicBezTo>
                  <a:cubicBezTo>
                    <a:pt x="1063" y="16736"/>
                    <a:pt x="1011" y="15828"/>
                    <a:pt x="1182" y="15452"/>
                  </a:cubicBezTo>
                  <a:cubicBezTo>
                    <a:pt x="1354" y="15058"/>
                    <a:pt x="4282" y="15383"/>
                    <a:pt x="5173" y="14938"/>
                  </a:cubicBezTo>
                  <a:cubicBezTo>
                    <a:pt x="6081" y="14493"/>
                    <a:pt x="4848" y="12797"/>
                    <a:pt x="4728" y="12403"/>
                  </a:cubicBezTo>
                  <a:cubicBezTo>
                    <a:pt x="4608" y="12009"/>
                    <a:pt x="5344" y="10725"/>
                    <a:pt x="6132" y="10382"/>
                  </a:cubicBezTo>
                  <a:cubicBezTo>
                    <a:pt x="6158" y="10371"/>
                    <a:pt x="6192" y="10365"/>
                    <a:pt x="6233" y="10365"/>
                  </a:cubicBezTo>
                  <a:cubicBezTo>
                    <a:pt x="7232" y="10365"/>
                    <a:pt x="12569" y="13580"/>
                    <a:pt x="16276" y="13580"/>
                  </a:cubicBezTo>
                  <a:cubicBezTo>
                    <a:pt x="17033" y="13580"/>
                    <a:pt x="17722" y="13445"/>
                    <a:pt x="18292" y="13122"/>
                  </a:cubicBezTo>
                  <a:cubicBezTo>
                    <a:pt x="20091" y="12112"/>
                    <a:pt x="20707" y="9457"/>
                    <a:pt x="20656" y="6837"/>
                  </a:cubicBezTo>
                  <a:lnTo>
                    <a:pt x="20656" y="6837"/>
                  </a:lnTo>
                  <a:cubicBezTo>
                    <a:pt x="20258" y="6877"/>
                    <a:pt x="19859" y="6894"/>
                    <a:pt x="19464" y="6894"/>
                  </a:cubicBezTo>
                  <a:cubicBezTo>
                    <a:pt x="16627" y="6894"/>
                    <a:pt x="13981" y="5991"/>
                    <a:pt x="13274" y="5946"/>
                  </a:cubicBezTo>
                  <a:cubicBezTo>
                    <a:pt x="13265" y="5945"/>
                    <a:pt x="13257" y="5945"/>
                    <a:pt x="13249" y="5945"/>
                  </a:cubicBezTo>
                  <a:cubicBezTo>
                    <a:pt x="12256" y="5945"/>
                    <a:pt x="17111" y="11187"/>
                    <a:pt x="17111" y="11187"/>
                  </a:cubicBezTo>
                  <a:cubicBezTo>
                    <a:pt x="10140" y="9628"/>
                    <a:pt x="6149" y="157"/>
                    <a:pt x="5379" y="3"/>
                  </a:cubicBezTo>
                  <a:cubicBezTo>
                    <a:pt x="5370" y="1"/>
                    <a:pt x="5362" y="1"/>
                    <a:pt x="53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7"/>
          <p:cNvGrpSpPr/>
          <p:nvPr/>
        </p:nvGrpSpPr>
        <p:grpSpPr>
          <a:xfrm>
            <a:off x="-342775" y="2998468"/>
            <a:ext cx="592200" cy="592725"/>
            <a:chOff x="1813400" y="1392650"/>
            <a:chExt cx="592200" cy="592725"/>
          </a:xfrm>
        </p:grpSpPr>
        <p:sp>
          <p:nvSpPr>
            <p:cNvPr id="553" name="Google Shape;553;p7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" name="Google Shape;558;p7"/>
          <p:cNvGrpSpPr/>
          <p:nvPr/>
        </p:nvGrpSpPr>
        <p:grpSpPr>
          <a:xfrm>
            <a:off x="-147909" y="63529"/>
            <a:ext cx="970480" cy="951953"/>
            <a:chOff x="1931075" y="728875"/>
            <a:chExt cx="789650" cy="774575"/>
          </a:xfrm>
        </p:grpSpPr>
        <p:sp>
          <p:nvSpPr>
            <p:cNvPr id="559" name="Google Shape;559;p7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1" name="Google Shape;561;p7"/>
          <p:cNvSpPr txBox="1"/>
          <p:nvPr>
            <p:ph type="title"/>
          </p:nvPr>
        </p:nvSpPr>
        <p:spPr>
          <a:xfrm>
            <a:off x="4641909" y="1357500"/>
            <a:ext cx="3485400" cy="11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62" name="Google Shape;562;p7"/>
          <p:cNvSpPr txBox="1"/>
          <p:nvPr>
            <p:ph idx="1" type="subTitle"/>
          </p:nvPr>
        </p:nvSpPr>
        <p:spPr>
          <a:xfrm>
            <a:off x="4641897" y="2613650"/>
            <a:ext cx="3485400" cy="11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8"/>
          <p:cNvSpPr/>
          <p:nvPr/>
        </p:nvSpPr>
        <p:spPr>
          <a:xfrm flipH="1">
            <a:off x="421191" y="-1099383"/>
            <a:ext cx="8155705" cy="11261411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5" name="Google Shape;565;p8"/>
          <p:cNvGrpSpPr/>
          <p:nvPr/>
        </p:nvGrpSpPr>
        <p:grpSpPr>
          <a:xfrm>
            <a:off x="8268022" y="1529006"/>
            <a:ext cx="852843" cy="687139"/>
            <a:chOff x="4920400" y="2067075"/>
            <a:chExt cx="530375" cy="427325"/>
          </a:xfrm>
        </p:grpSpPr>
        <p:sp>
          <p:nvSpPr>
            <p:cNvPr id="566" name="Google Shape;566;p8"/>
            <p:cNvSpPr/>
            <p:nvPr/>
          </p:nvSpPr>
          <p:spPr>
            <a:xfrm>
              <a:off x="4920400" y="2067075"/>
              <a:ext cx="530375" cy="427325"/>
            </a:xfrm>
            <a:custGeom>
              <a:rect b="b" l="l" r="r" t="t"/>
              <a:pathLst>
                <a:path extrusionOk="0" h="17093" w="21215">
                  <a:moveTo>
                    <a:pt x="10552" y="1"/>
                  </a:moveTo>
                  <a:cubicBezTo>
                    <a:pt x="8295" y="1"/>
                    <a:pt x="6376" y="1954"/>
                    <a:pt x="5321" y="3366"/>
                  </a:cubicBezTo>
                  <a:cubicBezTo>
                    <a:pt x="4088" y="4976"/>
                    <a:pt x="46" y="6534"/>
                    <a:pt x="11" y="10713"/>
                  </a:cubicBezTo>
                  <a:cubicBezTo>
                    <a:pt x="0" y="13456"/>
                    <a:pt x="2985" y="17092"/>
                    <a:pt x="7057" y="17092"/>
                  </a:cubicBezTo>
                  <a:cubicBezTo>
                    <a:pt x="9189" y="17092"/>
                    <a:pt x="11619" y="16096"/>
                    <a:pt x="14073" y="13454"/>
                  </a:cubicBezTo>
                  <a:cubicBezTo>
                    <a:pt x="21215" y="5764"/>
                    <a:pt x="14295" y="900"/>
                    <a:pt x="11606" y="146"/>
                  </a:cubicBezTo>
                  <a:cubicBezTo>
                    <a:pt x="11248" y="46"/>
                    <a:pt x="10896" y="1"/>
                    <a:pt x="10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8"/>
            <p:cNvSpPr/>
            <p:nvPr/>
          </p:nvSpPr>
          <p:spPr>
            <a:xfrm>
              <a:off x="4920400" y="2067075"/>
              <a:ext cx="530375" cy="427325"/>
            </a:xfrm>
            <a:custGeom>
              <a:rect b="b" l="l" r="r" t="t"/>
              <a:pathLst>
                <a:path extrusionOk="0" h="17093" w="21215">
                  <a:moveTo>
                    <a:pt x="10552" y="1"/>
                  </a:moveTo>
                  <a:cubicBezTo>
                    <a:pt x="8295" y="1"/>
                    <a:pt x="6376" y="1954"/>
                    <a:pt x="5321" y="3366"/>
                  </a:cubicBezTo>
                  <a:cubicBezTo>
                    <a:pt x="4088" y="4976"/>
                    <a:pt x="46" y="6534"/>
                    <a:pt x="11" y="10713"/>
                  </a:cubicBezTo>
                  <a:cubicBezTo>
                    <a:pt x="0" y="13456"/>
                    <a:pt x="2985" y="17092"/>
                    <a:pt x="7057" y="17092"/>
                  </a:cubicBezTo>
                  <a:cubicBezTo>
                    <a:pt x="9189" y="17092"/>
                    <a:pt x="11619" y="16096"/>
                    <a:pt x="14073" y="13454"/>
                  </a:cubicBezTo>
                  <a:cubicBezTo>
                    <a:pt x="21215" y="5764"/>
                    <a:pt x="14295" y="900"/>
                    <a:pt x="11606" y="146"/>
                  </a:cubicBezTo>
                  <a:cubicBezTo>
                    <a:pt x="11248" y="46"/>
                    <a:pt x="10896" y="1"/>
                    <a:pt x="10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8"/>
            <p:cNvSpPr/>
            <p:nvPr/>
          </p:nvSpPr>
          <p:spPr>
            <a:xfrm>
              <a:off x="4966925" y="2067275"/>
              <a:ext cx="483425" cy="427025"/>
            </a:xfrm>
            <a:custGeom>
              <a:rect b="b" l="l" r="r" t="t"/>
              <a:pathLst>
                <a:path extrusionOk="0" h="17081" w="19337">
                  <a:moveTo>
                    <a:pt x="8666" y="0"/>
                  </a:moveTo>
                  <a:cubicBezTo>
                    <a:pt x="7963" y="0"/>
                    <a:pt x="7266" y="179"/>
                    <a:pt x="6628" y="532"/>
                  </a:cubicBezTo>
                  <a:cubicBezTo>
                    <a:pt x="11835" y="3375"/>
                    <a:pt x="10996" y="12127"/>
                    <a:pt x="6234" y="14902"/>
                  </a:cubicBezTo>
                  <a:cubicBezTo>
                    <a:pt x="5134" y="15544"/>
                    <a:pt x="4110" y="15798"/>
                    <a:pt x="3177" y="15798"/>
                  </a:cubicBezTo>
                  <a:cubicBezTo>
                    <a:pt x="1947" y="15798"/>
                    <a:pt x="877" y="15356"/>
                    <a:pt x="0" y="14782"/>
                  </a:cubicBezTo>
                  <a:lnTo>
                    <a:pt x="0" y="14782"/>
                  </a:lnTo>
                  <a:cubicBezTo>
                    <a:pt x="1262" y="16103"/>
                    <a:pt x="3084" y="17081"/>
                    <a:pt x="5196" y="17081"/>
                  </a:cubicBezTo>
                  <a:cubicBezTo>
                    <a:pt x="7327" y="17081"/>
                    <a:pt x="9752" y="16086"/>
                    <a:pt x="12195" y="13446"/>
                  </a:cubicBezTo>
                  <a:cubicBezTo>
                    <a:pt x="19337" y="5756"/>
                    <a:pt x="12434" y="874"/>
                    <a:pt x="9728" y="138"/>
                  </a:cubicBezTo>
                  <a:cubicBezTo>
                    <a:pt x="9378" y="46"/>
                    <a:pt x="9021" y="0"/>
                    <a:pt x="8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8"/>
            <p:cNvSpPr/>
            <p:nvPr/>
          </p:nvSpPr>
          <p:spPr>
            <a:xfrm>
              <a:off x="5179650" y="2171875"/>
              <a:ext cx="31775" cy="34800"/>
            </a:xfrm>
            <a:custGeom>
              <a:rect b="b" l="l" r="r" t="t"/>
              <a:pathLst>
                <a:path extrusionOk="0" h="1392" w="1271">
                  <a:moveTo>
                    <a:pt x="381" y="1"/>
                  </a:moveTo>
                  <a:cubicBezTo>
                    <a:pt x="1" y="1"/>
                    <a:pt x="430" y="1391"/>
                    <a:pt x="811" y="1391"/>
                  </a:cubicBezTo>
                  <a:cubicBezTo>
                    <a:pt x="827" y="1391"/>
                    <a:pt x="844" y="1389"/>
                    <a:pt x="860" y="1383"/>
                  </a:cubicBezTo>
                  <a:cubicBezTo>
                    <a:pt x="1271" y="1263"/>
                    <a:pt x="962" y="184"/>
                    <a:pt x="449" y="13"/>
                  </a:cubicBezTo>
                  <a:cubicBezTo>
                    <a:pt x="424" y="5"/>
                    <a:pt x="401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8"/>
            <p:cNvSpPr/>
            <p:nvPr/>
          </p:nvSpPr>
          <p:spPr>
            <a:xfrm>
              <a:off x="4941650" y="2384025"/>
              <a:ext cx="7725" cy="14150"/>
            </a:xfrm>
            <a:custGeom>
              <a:rect b="b" l="l" r="r" t="t"/>
              <a:pathLst>
                <a:path extrusionOk="0" h="566" w="309">
                  <a:moveTo>
                    <a:pt x="35" y="1"/>
                  </a:moveTo>
                  <a:cubicBezTo>
                    <a:pt x="18" y="1"/>
                    <a:pt x="1" y="14"/>
                    <a:pt x="1" y="39"/>
                  </a:cubicBezTo>
                  <a:cubicBezTo>
                    <a:pt x="1" y="125"/>
                    <a:pt x="18" y="228"/>
                    <a:pt x="69" y="313"/>
                  </a:cubicBezTo>
                  <a:cubicBezTo>
                    <a:pt x="103" y="399"/>
                    <a:pt x="155" y="485"/>
                    <a:pt x="206" y="553"/>
                  </a:cubicBezTo>
                  <a:cubicBezTo>
                    <a:pt x="223" y="562"/>
                    <a:pt x="236" y="566"/>
                    <a:pt x="249" y="566"/>
                  </a:cubicBezTo>
                  <a:cubicBezTo>
                    <a:pt x="262" y="566"/>
                    <a:pt x="275" y="562"/>
                    <a:pt x="292" y="553"/>
                  </a:cubicBezTo>
                  <a:cubicBezTo>
                    <a:pt x="309" y="536"/>
                    <a:pt x="309" y="502"/>
                    <a:pt x="292" y="485"/>
                  </a:cubicBezTo>
                  <a:cubicBezTo>
                    <a:pt x="172" y="365"/>
                    <a:pt x="103" y="211"/>
                    <a:pt x="69" y="39"/>
                  </a:cubicBezTo>
                  <a:cubicBezTo>
                    <a:pt x="69" y="14"/>
                    <a:pt x="52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8"/>
            <p:cNvSpPr/>
            <p:nvPr/>
          </p:nvSpPr>
          <p:spPr>
            <a:xfrm>
              <a:off x="4923675" y="2261225"/>
              <a:ext cx="28925" cy="106850"/>
            </a:xfrm>
            <a:custGeom>
              <a:rect b="b" l="l" r="r" t="t"/>
              <a:pathLst>
                <a:path extrusionOk="0" h="4274" w="1157">
                  <a:moveTo>
                    <a:pt x="1055" y="1"/>
                  </a:moveTo>
                  <a:cubicBezTo>
                    <a:pt x="1039" y="1"/>
                    <a:pt x="1023" y="6"/>
                    <a:pt x="1011" y="19"/>
                  </a:cubicBezTo>
                  <a:cubicBezTo>
                    <a:pt x="788" y="310"/>
                    <a:pt x="583" y="635"/>
                    <a:pt x="446" y="961"/>
                  </a:cubicBezTo>
                  <a:cubicBezTo>
                    <a:pt x="360" y="1166"/>
                    <a:pt x="326" y="1389"/>
                    <a:pt x="257" y="1594"/>
                  </a:cubicBezTo>
                  <a:cubicBezTo>
                    <a:pt x="172" y="1800"/>
                    <a:pt x="0" y="1920"/>
                    <a:pt x="35" y="2160"/>
                  </a:cubicBezTo>
                  <a:cubicBezTo>
                    <a:pt x="69" y="2245"/>
                    <a:pt x="69" y="2348"/>
                    <a:pt x="86" y="2434"/>
                  </a:cubicBezTo>
                  <a:cubicBezTo>
                    <a:pt x="86" y="2519"/>
                    <a:pt x="52" y="2605"/>
                    <a:pt x="52" y="2690"/>
                  </a:cubicBezTo>
                  <a:cubicBezTo>
                    <a:pt x="35" y="2879"/>
                    <a:pt x="35" y="3067"/>
                    <a:pt x="86" y="3256"/>
                  </a:cubicBezTo>
                  <a:cubicBezTo>
                    <a:pt x="223" y="3615"/>
                    <a:pt x="411" y="3958"/>
                    <a:pt x="651" y="4266"/>
                  </a:cubicBezTo>
                  <a:cubicBezTo>
                    <a:pt x="656" y="4271"/>
                    <a:pt x="663" y="4273"/>
                    <a:pt x="669" y="4273"/>
                  </a:cubicBezTo>
                  <a:cubicBezTo>
                    <a:pt x="684" y="4273"/>
                    <a:pt x="698" y="4261"/>
                    <a:pt x="685" y="4249"/>
                  </a:cubicBezTo>
                  <a:cubicBezTo>
                    <a:pt x="463" y="3941"/>
                    <a:pt x="309" y="3598"/>
                    <a:pt x="223" y="3239"/>
                  </a:cubicBezTo>
                  <a:cubicBezTo>
                    <a:pt x="189" y="3016"/>
                    <a:pt x="189" y="2810"/>
                    <a:pt x="223" y="2605"/>
                  </a:cubicBezTo>
                  <a:cubicBezTo>
                    <a:pt x="257" y="2416"/>
                    <a:pt x="343" y="2348"/>
                    <a:pt x="429" y="2177"/>
                  </a:cubicBezTo>
                  <a:cubicBezTo>
                    <a:pt x="497" y="2005"/>
                    <a:pt x="429" y="1868"/>
                    <a:pt x="429" y="1697"/>
                  </a:cubicBezTo>
                  <a:cubicBezTo>
                    <a:pt x="446" y="1492"/>
                    <a:pt x="497" y="1303"/>
                    <a:pt x="566" y="1115"/>
                  </a:cubicBezTo>
                  <a:cubicBezTo>
                    <a:pt x="720" y="772"/>
                    <a:pt x="908" y="430"/>
                    <a:pt x="1131" y="104"/>
                  </a:cubicBezTo>
                  <a:cubicBezTo>
                    <a:pt x="1157" y="53"/>
                    <a:pt x="1104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8"/>
            <p:cNvSpPr/>
            <p:nvPr/>
          </p:nvSpPr>
          <p:spPr>
            <a:xfrm>
              <a:off x="5215675" y="2087400"/>
              <a:ext cx="75825" cy="68225"/>
            </a:xfrm>
            <a:custGeom>
              <a:rect b="b" l="l" r="r" t="t"/>
              <a:pathLst>
                <a:path extrusionOk="0" h="2729" w="3033">
                  <a:moveTo>
                    <a:pt x="18" y="1"/>
                  </a:moveTo>
                  <a:cubicBezTo>
                    <a:pt x="1" y="1"/>
                    <a:pt x="1" y="18"/>
                    <a:pt x="18" y="18"/>
                  </a:cubicBezTo>
                  <a:lnTo>
                    <a:pt x="35" y="18"/>
                  </a:lnTo>
                  <a:cubicBezTo>
                    <a:pt x="344" y="172"/>
                    <a:pt x="635" y="326"/>
                    <a:pt x="909" y="532"/>
                  </a:cubicBezTo>
                  <a:cubicBezTo>
                    <a:pt x="1200" y="720"/>
                    <a:pt x="1474" y="943"/>
                    <a:pt x="1714" y="1183"/>
                  </a:cubicBezTo>
                  <a:cubicBezTo>
                    <a:pt x="1940" y="1363"/>
                    <a:pt x="2099" y="1624"/>
                    <a:pt x="2193" y="1905"/>
                  </a:cubicBezTo>
                  <a:lnTo>
                    <a:pt x="2193" y="1905"/>
                  </a:lnTo>
                  <a:cubicBezTo>
                    <a:pt x="2195" y="1918"/>
                    <a:pt x="2199" y="1931"/>
                    <a:pt x="2205" y="1943"/>
                  </a:cubicBezTo>
                  <a:lnTo>
                    <a:pt x="2205" y="1943"/>
                  </a:lnTo>
                  <a:cubicBezTo>
                    <a:pt x="2213" y="1969"/>
                    <a:pt x="2221" y="1996"/>
                    <a:pt x="2228" y="2022"/>
                  </a:cubicBezTo>
                  <a:cubicBezTo>
                    <a:pt x="2262" y="2296"/>
                    <a:pt x="2313" y="2604"/>
                    <a:pt x="2604" y="2724"/>
                  </a:cubicBezTo>
                  <a:cubicBezTo>
                    <a:pt x="2619" y="2727"/>
                    <a:pt x="2633" y="2728"/>
                    <a:pt x="2647" y="2728"/>
                  </a:cubicBezTo>
                  <a:cubicBezTo>
                    <a:pt x="2712" y="2728"/>
                    <a:pt x="2764" y="2695"/>
                    <a:pt x="2793" y="2638"/>
                  </a:cubicBezTo>
                  <a:cubicBezTo>
                    <a:pt x="3032" y="2279"/>
                    <a:pt x="2690" y="1936"/>
                    <a:pt x="2365" y="1765"/>
                  </a:cubicBezTo>
                  <a:cubicBezTo>
                    <a:pt x="2349" y="1759"/>
                    <a:pt x="2333" y="1756"/>
                    <a:pt x="2318" y="1756"/>
                  </a:cubicBezTo>
                  <a:cubicBezTo>
                    <a:pt x="2301" y="1756"/>
                    <a:pt x="2285" y="1760"/>
                    <a:pt x="2271" y="1766"/>
                  </a:cubicBezTo>
                  <a:lnTo>
                    <a:pt x="2271" y="1766"/>
                  </a:lnTo>
                  <a:cubicBezTo>
                    <a:pt x="2268" y="1760"/>
                    <a:pt x="2265" y="1754"/>
                    <a:pt x="2262" y="1748"/>
                  </a:cubicBezTo>
                  <a:cubicBezTo>
                    <a:pt x="2125" y="1474"/>
                    <a:pt x="1936" y="1217"/>
                    <a:pt x="1697" y="1011"/>
                  </a:cubicBezTo>
                  <a:cubicBezTo>
                    <a:pt x="1200" y="566"/>
                    <a:pt x="635" y="224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8"/>
            <p:cNvSpPr/>
            <p:nvPr/>
          </p:nvSpPr>
          <p:spPr>
            <a:xfrm>
              <a:off x="5087800" y="2376450"/>
              <a:ext cx="161150" cy="103250"/>
            </a:xfrm>
            <a:custGeom>
              <a:rect b="b" l="l" r="r" t="t"/>
              <a:pathLst>
                <a:path extrusionOk="0" h="4130" w="6446">
                  <a:moveTo>
                    <a:pt x="6372" y="1"/>
                  </a:moveTo>
                  <a:cubicBezTo>
                    <a:pt x="6354" y="1"/>
                    <a:pt x="6338" y="10"/>
                    <a:pt x="6332" y="34"/>
                  </a:cubicBezTo>
                  <a:cubicBezTo>
                    <a:pt x="6058" y="651"/>
                    <a:pt x="5561" y="1147"/>
                    <a:pt x="4928" y="1387"/>
                  </a:cubicBezTo>
                  <a:cubicBezTo>
                    <a:pt x="4636" y="1490"/>
                    <a:pt x="4311" y="1473"/>
                    <a:pt x="4037" y="1610"/>
                  </a:cubicBezTo>
                  <a:cubicBezTo>
                    <a:pt x="3797" y="1712"/>
                    <a:pt x="3626" y="1918"/>
                    <a:pt x="3523" y="2158"/>
                  </a:cubicBezTo>
                  <a:cubicBezTo>
                    <a:pt x="3438" y="2415"/>
                    <a:pt x="3386" y="2689"/>
                    <a:pt x="3386" y="2963"/>
                  </a:cubicBezTo>
                  <a:cubicBezTo>
                    <a:pt x="3369" y="3271"/>
                    <a:pt x="3283" y="3442"/>
                    <a:pt x="3009" y="3562"/>
                  </a:cubicBezTo>
                  <a:cubicBezTo>
                    <a:pt x="2855" y="3631"/>
                    <a:pt x="2718" y="3665"/>
                    <a:pt x="2564" y="3682"/>
                  </a:cubicBezTo>
                  <a:cubicBezTo>
                    <a:pt x="1725" y="3819"/>
                    <a:pt x="903" y="3905"/>
                    <a:pt x="64" y="4025"/>
                  </a:cubicBezTo>
                  <a:cubicBezTo>
                    <a:pt x="0" y="4040"/>
                    <a:pt x="25" y="4129"/>
                    <a:pt x="83" y="4129"/>
                  </a:cubicBezTo>
                  <a:cubicBezTo>
                    <a:pt x="88" y="4129"/>
                    <a:pt x="93" y="4129"/>
                    <a:pt x="98" y="4127"/>
                  </a:cubicBezTo>
                  <a:cubicBezTo>
                    <a:pt x="543" y="4076"/>
                    <a:pt x="988" y="3990"/>
                    <a:pt x="1434" y="3939"/>
                  </a:cubicBezTo>
                  <a:cubicBezTo>
                    <a:pt x="1879" y="3870"/>
                    <a:pt x="2290" y="3853"/>
                    <a:pt x="2701" y="3768"/>
                  </a:cubicBezTo>
                  <a:cubicBezTo>
                    <a:pt x="2958" y="3751"/>
                    <a:pt x="3181" y="3631"/>
                    <a:pt x="3352" y="3442"/>
                  </a:cubicBezTo>
                  <a:cubicBezTo>
                    <a:pt x="3523" y="3185"/>
                    <a:pt x="3489" y="2809"/>
                    <a:pt x="3575" y="2500"/>
                  </a:cubicBezTo>
                  <a:cubicBezTo>
                    <a:pt x="3626" y="2089"/>
                    <a:pt x="3951" y="1764"/>
                    <a:pt x="4362" y="1712"/>
                  </a:cubicBezTo>
                  <a:cubicBezTo>
                    <a:pt x="4688" y="1661"/>
                    <a:pt x="4996" y="1558"/>
                    <a:pt x="5287" y="1421"/>
                  </a:cubicBezTo>
                  <a:cubicBezTo>
                    <a:pt x="5818" y="1130"/>
                    <a:pt x="6229" y="651"/>
                    <a:pt x="6435" y="68"/>
                  </a:cubicBezTo>
                  <a:cubicBezTo>
                    <a:pt x="6446" y="35"/>
                    <a:pt x="6406" y="1"/>
                    <a:pt x="6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8"/>
            <p:cNvSpPr/>
            <p:nvPr/>
          </p:nvSpPr>
          <p:spPr>
            <a:xfrm>
              <a:off x="5159900" y="2130200"/>
              <a:ext cx="25850" cy="20850"/>
            </a:xfrm>
            <a:custGeom>
              <a:rect b="b" l="l" r="r" t="t"/>
              <a:pathLst>
                <a:path extrusionOk="0" h="834" w="1034">
                  <a:moveTo>
                    <a:pt x="249" y="1"/>
                  </a:moveTo>
                  <a:cubicBezTo>
                    <a:pt x="1" y="1"/>
                    <a:pt x="355" y="834"/>
                    <a:pt x="638" y="834"/>
                  </a:cubicBezTo>
                  <a:cubicBezTo>
                    <a:pt x="675" y="834"/>
                    <a:pt x="710" y="820"/>
                    <a:pt x="742" y="789"/>
                  </a:cubicBezTo>
                  <a:cubicBezTo>
                    <a:pt x="1033" y="533"/>
                    <a:pt x="571" y="19"/>
                    <a:pt x="262" y="2"/>
                  </a:cubicBezTo>
                  <a:cubicBezTo>
                    <a:pt x="258" y="1"/>
                    <a:pt x="253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8"/>
            <p:cNvSpPr/>
            <p:nvPr/>
          </p:nvSpPr>
          <p:spPr>
            <a:xfrm>
              <a:off x="5284200" y="2267675"/>
              <a:ext cx="44125" cy="61675"/>
            </a:xfrm>
            <a:custGeom>
              <a:rect b="b" l="l" r="r" t="t"/>
              <a:pathLst>
                <a:path extrusionOk="0" fill="none" h="2467" w="1765">
                  <a:moveTo>
                    <a:pt x="1576" y="292"/>
                  </a:moveTo>
                  <a:cubicBezTo>
                    <a:pt x="1764" y="583"/>
                    <a:pt x="1764" y="960"/>
                    <a:pt x="1576" y="1251"/>
                  </a:cubicBezTo>
                  <a:cubicBezTo>
                    <a:pt x="1251" y="1833"/>
                    <a:pt x="1011" y="2467"/>
                    <a:pt x="600" y="2176"/>
                  </a:cubicBezTo>
                  <a:cubicBezTo>
                    <a:pt x="189" y="1884"/>
                    <a:pt x="0" y="1490"/>
                    <a:pt x="428" y="1011"/>
                  </a:cubicBezTo>
                  <a:cubicBezTo>
                    <a:pt x="840" y="531"/>
                    <a:pt x="737" y="206"/>
                    <a:pt x="1096" y="69"/>
                  </a:cubicBezTo>
                  <a:cubicBezTo>
                    <a:pt x="1285" y="0"/>
                    <a:pt x="1507" y="86"/>
                    <a:pt x="1576" y="29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575">
              <a:solidFill>
                <a:schemeClr val="dk1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8"/>
            <p:cNvSpPr/>
            <p:nvPr/>
          </p:nvSpPr>
          <p:spPr>
            <a:xfrm>
              <a:off x="5119350" y="237790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1606" y="1"/>
                  </a:moveTo>
                  <a:cubicBezTo>
                    <a:pt x="1407" y="1"/>
                    <a:pt x="1093" y="679"/>
                    <a:pt x="942" y="952"/>
                  </a:cubicBezTo>
                  <a:cubicBezTo>
                    <a:pt x="771" y="1312"/>
                    <a:pt x="0" y="1398"/>
                    <a:pt x="0" y="1723"/>
                  </a:cubicBezTo>
                  <a:cubicBezTo>
                    <a:pt x="0" y="1787"/>
                    <a:pt x="29" y="1812"/>
                    <a:pt x="76" y="1812"/>
                  </a:cubicBezTo>
                  <a:cubicBezTo>
                    <a:pt x="267" y="1812"/>
                    <a:pt x="754" y="1380"/>
                    <a:pt x="754" y="1380"/>
                  </a:cubicBezTo>
                  <a:cubicBezTo>
                    <a:pt x="1028" y="1209"/>
                    <a:pt x="1884" y="661"/>
                    <a:pt x="1730" y="147"/>
                  </a:cubicBezTo>
                  <a:cubicBezTo>
                    <a:pt x="1699" y="44"/>
                    <a:pt x="1656" y="1"/>
                    <a:pt x="16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5128775" y="2105325"/>
              <a:ext cx="24975" cy="11800"/>
            </a:xfrm>
            <a:custGeom>
              <a:rect b="b" l="l" r="r" t="t"/>
              <a:pathLst>
                <a:path extrusionOk="0" h="472" w="999">
                  <a:moveTo>
                    <a:pt x="403" y="0"/>
                  </a:moveTo>
                  <a:cubicBezTo>
                    <a:pt x="389" y="0"/>
                    <a:pt x="374" y="1"/>
                    <a:pt x="360" y="3"/>
                  </a:cubicBezTo>
                  <a:cubicBezTo>
                    <a:pt x="0" y="55"/>
                    <a:pt x="788" y="466"/>
                    <a:pt x="788" y="466"/>
                  </a:cubicBezTo>
                  <a:cubicBezTo>
                    <a:pt x="802" y="470"/>
                    <a:pt x="815" y="471"/>
                    <a:pt x="826" y="471"/>
                  </a:cubicBezTo>
                  <a:cubicBezTo>
                    <a:pt x="999" y="471"/>
                    <a:pt x="711" y="0"/>
                    <a:pt x="4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5018075" y="2424525"/>
              <a:ext cx="31925" cy="17450"/>
            </a:xfrm>
            <a:custGeom>
              <a:rect b="b" l="l" r="r" t="t"/>
              <a:pathLst>
                <a:path extrusionOk="0" h="698" w="1277">
                  <a:moveTo>
                    <a:pt x="947" y="0"/>
                  </a:moveTo>
                  <a:cubicBezTo>
                    <a:pt x="609" y="0"/>
                    <a:pt x="121" y="192"/>
                    <a:pt x="44" y="492"/>
                  </a:cubicBezTo>
                  <a:cubicBezTo>
                    <a:pt x="0" y="639"/>
                    <a:pt x="109" y="698"/>
                    <a:pt x="278" y="698"/>
                  </a:cubicBezTo>
                  <a:cubicBezTo>
                    <a:pt x="640" y="698"/>
                    <a:pt x="1277" y="429"/>
                    <a:pt x="1277" y="183"/>
                  </a:cubicBezTo>
                  <a:cubicBezTo>
                    <a:pt x="1271" y="57"/>
                    <a:pt x="1131" y="0"/>
                    <a:pt x="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8"/>
            <p:cNvSpPr/>
            <p:nvPr/>
          </p:nvSpPr>
          <p:spPr>
            <a:xfrm>
              <a:off x="5123525" y="2241275"/>
              <a:ext cx="23675" cy="25575"/>
            </a:xfrm>
            <a:custGeom>
              <a:rect b="b" l="l" r="r" t="t"/>
              <a:pathLst>
                <a:path extrusionOk="0" h="1023" w="947">
                  <a:moveTo>
                    <a:pt x="682" y="0"/>
                  </a:moveTo>
                  <a:cubicBezTo>
                    <a:pt x="432" y="0"/>
                    <a:pt x="0" y="1022"/>
                    <a:pt x="373" y="1022"/>
                  </a:cubicBezTo>
                  <a:cubicBezTo>
                    <a:pt x="376" y="1022"/>
                    <a:pt x="378" y="1022"/>
                    <a:pt x="381" y="1022"/>
                  </a:cubicBezTo>
                  <a:cubicBezTo>
                    <a:pt x="775" y="1005"/>
                    <a:pt x="947" y="132"/>
                    <a:pt x="724" y="12"/>
                  </a:cubicBezTo>
                  <a:cubicBezTo>
                    <a:pt x="711" y="4"/>
                    <a:pt x="697" y="0"/>
                    <a:pt x="6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8"/>
            <p:cNvSpPr/>
            <p:nvPr/>
          </p:nvSpPr>
          <p:spPr>
            <a:xfrm>
              <a:off x="5287825" y="2226500"/>
              <a:ext cx="26800" cy="24625"/>
            </a:xfrm>
            <a:custGeom>
              <a:rect b="b" l="l" r="r" t="t"/>
              <a:pathLst>
                <a:path extrusionOk="0" h="985" w="1072">
                  <a:moveTo>
                    <a:pt x="320" y="0"/>
                  </a:moveTo>
                  <a:cubicBezTo>
                    <a:pt x="0" y="0"/>
                    <a:pt x="179" y="984"/>
                    <a:pt x="578" y="984"/>
                  </a:cubicBezTo>
                  <a:cubicBezTo>
                    <a:pt x="594" y="984"/>
                    <a:pt x="610" y="983"/>
                    <a:pt x="626" y="979"/>
                  </a:cubicBezTo>
                  <a:cubicBezTo>
                    <a:pt x="1071" y="911"/>
                    <a:pt x="729" y="55"/>
                    <a:pt x="352" y="3"/>
                  </a:cubicBezTo>
                  <a:cubicBezTo>
                    <a:pt x="341" y="1"/>
                    <a:pt x="330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" name="Google Shape;581;p8"/>
          <p:cNvGrpSpPr/>
          <p:nvPr/>
        </p:nvGrpSpPr>
        <p:grpSpPr>
          <a:xfrm flipH="1">
            <a:off x="-285382" y="2676790"/>
            <a:ext cx="1006617" cy="1041177"/>
            <a:chOff x="4791650" y="538625"/>
            <a:chExt cx="731075" cy="756175"/>
          </a:xfrm>
        </p:grpSpPr>
        <p:sp>
          <p:nvSpPr>
            <p:cNvPr id="582" name="Google Shape;582;p8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8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8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8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8"/>
          <p:cNvGrpSpPr/>
          <p:nvPr/>
        </p:nvGrpSpPr>
        <p:grpSpPr>
          <a:xfrm rot="-2700000">
            <a:off x="5371093" y="-516710"/>
            <a:ext cx="693784" cy="1203794"/>
            <a:chOff x="4559300" y="564775"/>
            <a:chExt cx="389225" cy="675350"/>
          </a:xfrm>
        </p:grpSpPr>
        <p:sp>
          <p:nvSpPr>
            <p:cNvPr id="589" name="Google Shape;589;p8"/>
            <p:cNvSpPr/>
            <p:nvPr/>
          </p:nvSpPr>
          <p:spPr>
            <a:xfrm>
              <a:off x="4559300" y="753600"/>
              <a:ext cx="389225" cy="486525"/>
            </a:xfrm>
            <a:custGeom>
              <a:rect b="b" l="l" r="r" t="t"/>
              <a:pathLst>
                <a:path extrusionOk="0" h="19461" w="15569">
                  <a:moveTo>
                    <a:pt x="3228" y="0"/>
                  </a:moveTo>
                  <a:cubicBezTo>
                    <a:pt x="2718" y="0"/>
                    <a:pt x="2180" y="109"/>
                    <a:pt x="1627" y="293"/>
                  </a:cubicBezTo>
                  <a:cubicBezTo>
                    <a:pt x="0" y="841"/>
                    <a:pt x="634" y="3051"/>
                    <a:pt x="1062" y="5363"/>
                  </a:cubicBezTo>
                  <a:cubicBezTo>
                    <a:pt x="1473" y="7572"/>
                    <a:pt x="2295" y="9679"/>
                    <a:pt x="3460" y="11580"/>
                  </a:cubicBezTo>
                  <a:cubicBezTo>
                    <a:pt x="4573" y="13447"/>
                    <a:pt x="6731" y="15827"/>
                    <a:pt x="8512" y="17489"/>
                  </a:cubicBezTo>
                  <a:cubicBezTo>
                    <a:pt x="9893" y="18789"/>
                    <a:pt x="12890" y="19460"/>
                    <a:pt x="14341" y="19460"/>
                  </a:cubicBezTo>
                  <a:cubicBezTo>
                    <a:pt x="14743" y="19460"/>
                    <a:pt x="15027" y="19408"/>
                    <a:pt x="15123" y="19304"/>
                  </a:cubicBezTo>
                  <a:cubicBezTo>
                    <a:pt x="15569" y="18808"/>
                    <a:pt x="13496" y="18602"/>
                    <a:pt x="12846" y="18294"/>
                  </a:cubicBezTo>
                  <a:cubicBezTo>
                    <a:pt x="12178" y="17985"/>
                    <a:pt x="10739" y="16632"/>
                    <a:pt x="10139" y="15622"/>
                  </a:cubicBezTo>
                  <a:cubicBezTo>
                    <a:pt x="9540" y="14611"/>
                    <a:pt x="9489" y="13567"/>
                    <a:pt x="8958" y="12042"/>
                  </a:cubicBezTo>
                  <a:cubicBezTo>
                    <a:pt x="8427" y="10535"/>
                    <a:pt x="8273" y="9028"/>
                    <a:pt x="7844" y="7761"/>
                  </a:cubicBezTo>
                  <a:cubicBezTo>
                    <a:pt x="7433" y="6493"/>
                    <a:pt x="6920" y="3188"/>
                    <a:pt x="5841" y="1526"/>
                  </a:cubicBezTo>
                  <a:cubicBezTo>
                    <a:pt x="5136" y="424"/>
                    <a:pt x="4235" y="0"/>
                    <a:pt x="32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4571700" y="564775"/>
              <a:ext cx="155900" cy="233025"/>
            </a:xfrm>
            <a:custGeom>
              <a:rect b="b" l="l" r="r" t="t"/>
              <a:pathLst>
                <a:path extrusionOk="0" h="9321" w="6236">
                  <a:moveTo>
                    <a:pt x="2529" y="1"/>
                  </a:moveTo>
                  <a:cubicBezTo>
                    <a:pt x="2512" y="1"/>
                    <a:pt x="2502" y="2"/>
                    <a:pt x="2502" y="2"/>
                  </a:cubicBezTo>
                  <a:cubicBezTo>
                    <a:pt x="2502" y="2"/>
                    <a:pt x="1148" y="3719"/>
                    <a:pt x="1080" y="4387"/>
                  </a:cubicBezTo>
                  <a:cubicBezTo>
                    <a:pt x="1011" y="5072"/>
                    <a:pt x="1816" y="6647"/>
                    <a:pt x="1816" y="6647"/>
                  </a:cubicBezTo>
                  <a:cubicBezTo>
                    <a:pt x="1816" y="6647"/>
                    <a:pt x="1" y="7007"/>
                    <a:pt x="18" y="8822"/>
                  </a:cubicBezTo>
                  <a:cubicBezTo>
                    <a:pt x="18" y="8822"/>
                    <a:pt x="1438" y="8456"/>
                    <a:pt x="2564" y="8456"/>
                  </a:cubicBezTo>
                  <a:cubicBezTo>
                    <a:pt x="2837" y="8456"/>
                    <a:pt x="3093" y="8478"/>
                    <a:pt x="3306" y="8531"/>
                  </a:cubicBezTo>
                  <a:cubicBezTo>
                    <a:pt x="4403" y="8805"/>
                    <a:pt x="5345" y="9096"/>
                    <a:pt x="5345" y="9096"/>
                  </a:cubicBezTo>
                  <a:cubicBezTo>
                    <a:pt x="5345" y="9096"/>
                    <a:pt x="5718" y="9321"/>
                    <a:pt x="5900" y="9321"/>
                  </a:cubicBezTo>
                  <a:cubicBezTo>
                    <a:pt x="5964" y="9321"/>
                    <a:pt x="6004" y="9293"/>
                    <a:pt x="5995" y="9216"/>
                  </a:cubicBezTo>
                  <a:cubicBezTo>
                    <a:pt x="5995" y="9216"/>
                    <a:pt x="6235" y="8274"/>
                    <a:pt x="4694" y="7487"/>
                  </a:cubicBezTo>
                  <a:cubicBezTo>
                    <a:pt x="3202" y="6749"/>
                    <a:pt x="2432" y="6733"/>
                    <a:pt x="2369" y="6733"/>
                  </a:cubicBezTo>
                  <a:cubicBezTo>
                    <a:pt x="2366" y="6733"/>
                    <a:pt x="2364" y="6733"/>
                    <a:pt x="2364" y="6733"/>
                  </a:cubicBezTo>
                  <a:cubicBezTo>
                    <a:pt x="2090" y="5979"/>
                    <a:pt x="1902" y="5191"/>
                    <a:pt x="1782" y="4404"/>
                  </a:cubicBezTo>
                  <a:cubicBezTo>
                    <a:pt x="1679" y="3462"/>
                    <a:pt x="2673" y="1218"/>
                    <a:pt x="2844" y="584"/>
                  </a:cubicBezTo>
                  <a:cubicBezTo>
                    <a:pt x="3006" y="39"/>
                    <a:pt x="2636" y="1"/>
                    <a:pt x="25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" name="Google Shape;591;p8"/>
          <p:cNvGrpSpPr/>
          <p:nvPr/>
        </p:nvGrpSpPr>
        <p:grpSpPr>
          <a:xfrm flipH="1">
            <a:off x="-160878" y="952040"/>
            <a:ext cx="757615" cy="803004"/>
            <a:chOff x="2291250" y="337875"/>
            <a:chExt cx="626025" cy="663475"/>
          </a:xfrm>
        </p:grpSpPr>
        <p:sp>
          <p:nvSpPr>
            <p:cNvPr id="592" name="Google Shape;592;p8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" name="Google Shape;597;p8"/>
          <p:cNvGrpSpPr/>
          <p:nvPr/>
        </p:nvGrpSpPr>
        <p:grpSpPr>
          <a:xfrm>
            <a:off x="7471527" y="18909"/>
            <a:ext cx="2244220" cy="1041174"/>
            <a:chOff x="4573425" y="2584300"/>
            <a:chExt cx="1222475" cy="567150"/>
          </a:xfrm>
        </p:grpSpPr>
        <p:sp>
          <p:nvSpPr>
            <p:cNvPr id="598" name="Google Shape;598;p8"/>
            <p:cNvSpPr/>
            <p:nvPr/>
          </p:nvSpPr>
          <p:spPr>
            <a:xfrm>
              <a:off x="5586475" y="2593100"/>
              <a:ext cx="153750" cy="77950"/>
            </a:xfrm>
            <a:custGeom>
              <a:rect b="b" l="l" r="r" t="t"/>
              <a:pathLst>
                <a:path extrusionOk="0" h="3118" w="6150">
                  <a:moveTo>
                    <a:pt x="5095" y="2061"/>
                  </a:moveTo>
                  <a:lnTo>
                    <a:pt x="4916" y="2227"/>
                  </a:lnTo>
                  <a:lnTo>
                    <a:pt x="5053" y="2124"/>
                  </a:lnTo>
                  <a:cubicBezTo>
                    <a:pt x="5053" y="2124"/>
                    <a:pt x="5071" y="2100"/>
                    <a:pt x="5095" y="2061"/>
                  </a:cubicBezTo>
                  <a:close/>
                  <a:moveTo>
                    <a:pt x="4694" y="0"/>
                  </a:moveTo>
                  <a:lnTo>
                    <a:pt x="1919" y="925"/>
                  </a:lnTo>
                  <a:lnTo>
                    <a:pt x="309" y="1524"/>
                  </a:lnTo>
                  <a:lnTo>
                    <a:pt x="1" y="2312"/>
                  </a:lnTo>
                  <a:lnTo>
                    <a:pt x="481" y="3117"/>
                  </a:lnTo>
                  <a:lnTo>
                    <a:pt x="1011" y="2860"/>
                  </a:lnTo>
                  <a:cubicBezTo>
                    <a:pt x="599" y="1923"/>
                    <a:pt x="3794" y="1325"/>
                    <a:pt x="4752" y="1325"/>
                  </a:cubicBezTo>
                  <a:cubicBezTo>
                    <a:pt x="4827" y="1325"/>
                    <a:pt x="4889" y="1328"/>
                    <a:pt x="4934" y="1336"/>
                  </a:cubicBezTo>
                  <a:cubicBezTo>
                    <a:pt x="5435" y="1420"/>
                    <a:pt x="5200" y="1889"/>
                    <a:pt x="5095" y="2061"/>
                  </a:cubicBezTo>
                  <a:lnTo>
                    <a:pt x="5095" y="2061"/>
                  </a:lnTo>
                  <a:lnTo>
                    <a:pt x="6150" y="1079"/>
                  </a:lnTo>
                  <a:lnTo>
                    <a:pt x="5944" y="343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5299600" y="2584300"/>
              <a:ext cx="496300" cy="293125"/>
            </a:xfrm>
            <a:custGeom>
              <a:rect b="b" l="l" r="r" t="t"/>
              <a:pathLst>
                <a:path extrusionOk="0" h="11725" w="19852">
                  <a:moveTo>
                    <a:pt x="16402" y="1132"/>
                  </a:moveTo>
                  <a:cubicBezTo>
                    <a:pt x="16779" y="1132"/>
                    <a:pt x="17005" y="1229"/>
                    <a:pt x="16957" y="1465"/>
                  </a:cubicBezTo>
                  <a:cubicBezTo>
                    <a:pt x="16820" y="2048"/>
                    <a:pt x="15569" y="2476"/>
                    <a:pt x="14370" y="2801"/>
                  </a:cubicBezTo>
                  <a:cubicBezTo>
                    <a:pt x="13706" y="2978"/>
                    <a:pt x="13063" y="3134"/>
                    <a:pt x="12618" y="3134"/>
                  </a:cubicBezTo>
                  <a:cubicBezTo>
                    <a:pt x="12374" y="3134"/>
                    <a:pt x="12189" y="3088"/>
                    <a:pt x="12093" y="2972"/>
                  </a:cubicBezTo>
                  <a:cubicBezTo>
                    <a:pt x="11636" y="2421"/>
                    <a:pt x="15028" y="1132"/>
                    <a:pt x="16402" y="1132"/>
                  </a:cubicBezTo>
                  <a:close/>
                  <a:moveTo>
                    <a:pt x="17574" y="0"/>
                  </a:moveTo>
                  <a:cubicBezTo>
                    <a:pt x="14577" y="0"/>
                    <a:pt x="1826" y="5835"/>
                    <a:pt x="1" y="8967"/>
                  </a:cubicBezTo>
                  <a:lnTo>
                    <a:pt x="823" y="11724"/>
                  </a:lnTo>
                  <a:cubicBezTo>
                    <a:pt x="823" y="11724"/>
                    <a:pt x="9249" y="5696"/>
                    <a:pt x="13959" y="4856"/>
                  </a:cubicBezTo>
                  <a:cubicBezTo>
                    <a:pt x="16443" y="4428"/>
                    <a:pt x="17864" y="3880"/>
                    <a:pt x="18652" y="3452"/>
                  </a:cubicBezTo>
                  <a:cubicBezTo>
                    <a:pt x="19457" y="3041"/>
                    <a:pt x="19851" y="2099"/>
                    <a:pt x="19577" y="1226"/>
                  </a:cubicBezTo>
                  <a:cubicBezTo>
                    <a:pt x="19389" y="660"/>
                    <a:pt x="18892" y="146"/>
                    <a:pt x="17762" y="9"/>
                  </a:cubicBezTo>
                  <a:cubicBezTo>
                    <a:pt x="17704" y="3"/>
                    <a:pt x="17641" y="0"/>
                    <a:pt x="175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5245225" y="2808450"/>
              <a:ext cx="76250" cy="95950"/>
            </a:xfrm>
            <a:custGeom>
              <a:rect b="b" l="l" r="r" t="t"/>
              <a:pathLst>
                <a:path extrusionOk="0" fill="none" h="3838" w="3050">
                  <a:moveTo>
                    <a:pt x="3049" y="2227"/>
                  </a:moveTo>
                  <a:cubicBezTo>
                    <a:pt x="3049" y="2227"/>
                    <a:pt x="652" y="3837"/>
                    <a:pt x="549" y="3598"/>
                  </a:cubicBezTo>
                  <a:cubicBezTo>
                    <a:pt x="429" y="3341"/>
                    <a:pt x="1" y="2758"/>
                    <a:pt x="18" y="2604"/>
                  </a:cubicBezTo>
                  <a:cubicBezTo>
                    <a:pt x="35" y="2433"/>
                    <a:pt x="926" y="789"/>
                    <a:pt x="926" y="789"/>
                  </a:cubicBezTo>
                  <a:lnTo>
                    <a:pt x="2176" y="1"/>
                  </a:lnTo>
                  <a:close/>
                </a:path>
              </a:pathLst>
            </a:custGeom>
            <a:noFill/>
            <a:ln cap="flat" cmpd="sng" w="2575">
              <a:solidFill>
                <a:schemeClr val="accent6"/>
              </a:solidFill>
              <a:prstDash val="solid"/>
              <a:miter lim="171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4573425" y="2685675"/>
              <a:ext cx="725350" cy="465575"/>
            </a:xfrm>
            <a:custGeom>
              <a:rect b="b" l="l" r="r" t="t"/>
              <a:pathLst>
                <a:path extrusionOk="0" h="18623" w="29014">
                  <a:moveTo>
                    <a:pt x="22588" y="0"/>
                  </a:moveTo>
                  <a:cubicBezTo>
                    <a:pt x="20613" y="0"/>
                    <a:pt x="18216" y="363"/>
                    <a:pt x="15552" y="1024"/>
                  </a:cubicBezTo>
                  <a:cubicBezTo>
                    <a:pt x="5224" y="3559"/>
                    <a:pt x="1902" y="8217"/>
                    <a:pt x="1097" y="10290"/>
                  </a:cubicBezTo>
                  <a:cubicBezTo>
                    <a:pt x="0" y="13133"/>
                    <a:pt x="6355" y="17278"/>
                    <a:pt x="7279" y="17980"/>
                  </a:cubicBezTo>
                  <a:cubicBezTo>
                    <a:pt x="7760" y="18352"/>
                    <a:pt x="9022" y="18623"/>
                    <a:pt x="10818" y="18623"/>
                  </a:cubicBezTo>
                  <a:cubicBezTo>
                    <a:pt x="12415" y="18623"/>
                    <a:pt x="14434" y="18408"/>
                    <a:pt x="16699" y="17860"/>
                  </a:cubicBezTo>
                  <a:cubicBezTo>
                    <a:pt x="21512" y="16695"/>
                    <a:pt x="25982" y="13441"/>
                    <a:pt x="27506" y="11489"/>
                  </a:cubicBezTo>
                  <a:cubicBezTo>
                    <a:pt x="29014" y="9553"/>
                    <a:pt x="28226" y="3542"/>
                    <a:pt x="28226" y="3542"/>
                  </a:cubicBezTo>
                  <a:cubicBezTo>
                    <a:pt x="28128" y="1073"/>
                    <a:pt x="25983" y="0"/>
                    <a:pt x="225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4598275" y="2704925"/>
              <a:ext cx="725750" cy="329200"/>
            </a:xfrm>
            <a:custGeom>
              <a:rect b="b" l="l" r="r" t="t"/>
              <a:pathLst>
                <a:path extrusionOk="0" h="13168" w="29030">
                  <a:moveTo>
                    <a:pt x="21303" y="0"/>
                  </a:moveTo>
                  <a:cubicBezTo>
                    <a:pt x="13798" y="0"/>
                    <a:pt x="0" y="6060"/>
                    <a:pt x="976" y="10565"/>
                  </a:cubicBezTo>
                  <a:cubicBezTo>
                    <a:pt x="1381" y="12393"/>
                    <a:pt x="3686" y="13167"/>
                    <a:pt x="6751" y="13167"/>
                  </a:cubicBezTo>
                  <a:cubicBezTo>
                    <a:pt x="15083" y="13167"/>
                    <a:pt x="29029" y="7442"/>
                    <a:pt x="25673" y="1607"/>
                  </a:cubicBezTo>
                  <a:cubicBezTo>
                    <a:pt x="25027" y="479"/>
                    <a:pt x="23414" y="0"/>
                    <a:pt x="2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5124925" y="2907800"/>
              <a:ext cx="47550" cy="30425"/>
            </a:xfrm>
            <a:custGeom>
              <a:rect b="b" l="l" r="r" t="t"/>
              <a:pathLst>
                <a:path extrusionOk="0" h="1217" w="1902">
                  <a:moveTo>
                    <a:pt x="1901" y="0"/>
                  </a:moveTo>
                  <a:cubicBezTo>
                    <a:pt x="1285" y="446"/>
                    <a:pt x="651" y="857"/>
                    <a:pt x="0" y="1216"/>
                  </a:cubicBezTo>
                  <a:cubicBezTo>
                    <a:pt x="651" y="857"/>
                    <a:pt x="1285" y="446"/>
                    <a:pt x="1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5172875" y="2874825"/>
              <a:ext cx="38550" cy="33000"/>
            </a:xfrm>
            <a:custGeom>
              <a:rect b="b" l="l" r="r" t="t"/>
              <a:pathLst>
                <a:path extrusionOk="0" h="1320" w="1542">
                  <a:moveTo>
                    <a:pt x="1542" y="1"/>
                  </a:moveTo>
                  <a:cubicBezTo>
                    <a:pt x="1062" y="480"/>
                    <a:pt x="548" y="926"/>
                    <a:pt x="0" y="1319"/>
                  </a:cubicBezTo>
                  <a:cubicBezTo>
                    <a:pt x="548" y="926"/>
                    <a:pt x="1062" y="480"/>
                    <a:pt x="1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5211825" y="2851275"/>
              <a:ext cx="19300" cy="23150"/>
            </a:xfrm>
            <a:custGeom>
              <a:rect b="b" l="l" r="r" t="t"/>
              <a:pathLst>
                <a:path extrusionOk="0" h="926" w="772">
                  <a:moveTo>
                    <a:pt x="772" y="1"/>
                  </a:moveTo>
                  <a:cubicBezTo>
                    <a:pt x="532" y="326"/>
                    <a:pt x="275" y="634"/>
                    <a:pt x="1" y="926"/>
                  </a:cubicBezTo>
                  <a:cubicBezTo>
                    <a:pt x="275" y="634"/>
                    <a:pt x="532" y="326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5231525" y="2839300"/>
              <a:ext cx="7300" cy="11575"/>
            </a:xfrm>
            <a:custGeom>
              <a:rect b="b" l="l" r="r" t="t"/>
              <a:pathLst>
                <a:path extrusionOk="0" h="463" w="292">
                  <a:moveTo>
                    <a:pt x="292" y="0"/>
                  </a:moveTo>
                  <a:cubicBezTo>
                    <a:pt x="206" y="154"/>
                    <a:pt x="103" y="308"/>
                    <a:pt x="1" y="463"/>
                  </a:cubicBezTo>
                  <a:cubicBezTo>
                    <a:pt x="103" y="308"/>
                    <a:pt x="206" y="154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4861575" y="3018700"/>
              <a:ext cx="39850" cy="7300"/>
            </a:xfrm>
            <a:custGeom>
              <a:rect b="b" l="l" r="r" t="t"/>
              <a:pathLst>
                <a:path extrusionOk="0" h="292" w="1594">
                  <a:moveTo>
                    <a:pt x="1593" y="0"/>
                  </a:moveTo>
                  <a:lnTo>
                    <a:pt x="1593" y="0"/>
                  </a:lnTo>
                  <a:cubicBezTo>
                    <a:pt x="1063" y="120"/>
                    <a:pt x="532" y="206"/>
                    <a:pt x="1" y="292"/>
                  </a:cubicBezTo>
                  <a:cubicBezTo>
                    <a:pt x="532" y="223"/>
                    <a:pt x="1063" y="120"/>
                    <a:pt x="1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4967350" y="2989150"/>
              <a:ext cx="40700" cy="12875"/>
            </a:xfrm>
            <a:custGeom>
              <a:rect b="b" l="l" r="r" t="t"/>
              <a:pathLst>
                <a:path extrusionOk="0" h="515" w="1628">
                  <a:moveTo>
                    <a:pt x="1627" y="1"/>
                  </a:moveTo>
                  <a:cubicBezTo>
                    <a:pt x="1079" y="189"/>
                    <a:pt x="548" y="360"/>
                    <a:pt x="0" y="514"/>
                  </a:cubicBezTo>
                  <a:cubicBezTo>
                    <a:pt x="548" y="360"/>
                    <a:pt x="1079" y="189"/>
                    <a:pt x="1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4841900" y="3026825"/>
              <a:ext cx="18000" cy="2600"/>
            </a:xfrm>
            <a:custGeom>
              <a:rect b="b" l="l" r="r" t="t"/>
              <a:pathLst>
                <a:path extrusionOk="0" h="104" w="720">
                  <a:moveTo>
                    <a:pt x="719" y="1"/>
                  </a:moveTo>
                  <a:lnTo>
                    <a:pt x="0" y="1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4802075" y="3029400"/>
              <a:ext cx="37275" cy="3450"/>
            </a:xfrm>
            <a:custGeom>
              <a:rect b="b" l="l" r="r" t="t"/>
              <a:pathLst>
                <a:path extrusionOk="0" h="138" w="1491">
                  <a:moveTo>
                    <a:pt x="1490" y="1"/>
                  </a:moveTo>
                  <a:cubicBezTo>
                    <a:pt x="977" y="52"/>
                    <a:pt x="480" y="103"/>
                    <a:pt x="0" y="138"/>
                  </a:cubicBezTo>
                  <a:cubicBezTo>
                    <a:pt x="480" y="103"/>
                    <a:pt x="977" y="52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4904400" y="3013550"/>
              <a:ext cx="19725" cy="4750"/>
            </a:xfrm>
            <a:custGeom>
              <a:rect b="b" l="l" r="r" t="t"/>
              <a:pathLst>
                <a:path extrusionOk="0" h="190" w="789">
                  <a:moveTo>
                    <a:pt x="789" y="1"/>
                  </a:moveTo>
                  <a:cubicBezTo>
                    <a:pt x="514" y="69"/>
                    <a:pt x="258" y="121"/>
                    <a:pt x="1" y="189"/>
                  </a:cubicBezTo>
                  <a:cubicBezTo>
                    <a:pt x="258" y="121"/>
                    <a:pt x="514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4924100" y="3008425"/>
              <a:ext cx="21000" cy="5150"/>
            </a:xfrm>
            <a:custGeom>
              <a:rect b="b" l="l" r="r" t="t"/>
              <a:pathLst>
                <a:path extrusionOk="0" h="206" w="840">
                  <a:moveTo>
                    <a:pt x="1" y="206"/>
                  </a:moveTo>
                  <a:cubicBezTo>
                    <a:pt x="275" y="137"/>
                    <a:pt x="566" y="69"/>
                    <a:pt x="840" y="0"/>
                  </a:cubicBezTo>
                  <a:cubicBezTo>
                    <a:pt x="566" y="69"/>
                    <a:pt x="275" y="137"/>
                    <a:pt x="1" y="2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5029000" y="2965625"/>
              <a:ext cx="38975" cy="15850"/>
            </a:xfrm>
            <a:custGeom>
              <a:rect b="b" l="l" r="r" t="t"/>
              <a:pathLst>
                <a:path extrusionOk="0" h="634" w="1559">
                  <a:moveTo>
                    <a:pt x="1558" y="0"/>
                  </a:moveTo>
                  <a:lnTo>
                    <a:pt x="1558" y="0"/>
                  </a:lnTo>
                  <a:cubicBezTo>
                    <a:pt x="1062" y="223"/>
                    <a:pt x="531" y="445"/>
                    <a:pt x="1" y="633"/>
                  </a:cubicBezTo>
                  <a:cubicBezTo>
                    <a:pt x="548" y="445"/>
                    <a:pt x="1062" y="223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5008875" y="2982300"/>
              <a:ext cx="19300" cy="6875"/>
            </a:xfrm>
            <a:custGeom>
              <a:rect b="b" l="l" r="r" t="t"/>
              <a:pathLst>
                <a:path extrusionOk="0" h="275" w="772">
                  <a:moveTo>
                    <a:pt x="771" y="1"/>
                  </a:moveTo>
                  <a:cubicBezTo>
                    <a:pt x="514" y="86"/>
                    <a:pt x="258" y="172"/>
                    <a:pt x="1" y="275"/>
                  </a:cubicBezTo>
                  <a:cubicBezTo>
                    <a:pt x="258" y="189"/>
                    <a:pt x="514" y="103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4945500" y="3002850"/>
              <a:ext cx="19725" cy="5175"/>
            </a:xfrm>
            <a:custGeom>
              <a:rect b="b" l="l" r="r" t="t"/>
              <a:pathLst>
                <a:path extrusionOk="0" h="207" w="789">
                  <a:moveTo>
                    <a:pt x="789" y="1"/>
                  </a:moveTo>
                  <a:cubicBezTo>
                    <a:pt x="515" y="69"/>
                    <a:pt x="258" y="155"/>
                    <a:pt x="1" y="206"/>
                  </a:cubicBezTo>
                  <a:cubicBezTo>
                    <a:pt x="258" y="155"/>
                    <a:pt x="532" y="69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5069250" y="2938625"/>
              <a:ext cx="54825" cy="27000"/>
            </a:xfrm>
            <a:custGeom>
              <a:rect b="b" l="l" r="r" t="t"/>
              <a:pathLst>
                <a:path extrusionOk="0" h="1080" w="2193">
                  <a:moveTo>
                    <a:pt x="1" y="1080"/>
                  </a:moveTo>
                  <a:cubicBezTo>
                    <a:pt x="771" y="737"/>
                    <a:pt x="1508" y="377"/>
                    <a:pt x="2193" y="1"/>
                  </a:cubicBezTo>
                  <a:cubicBezTo>
                    <a:pt x="1508" y="377"/>
                    <a:pt x="771" y="737"/>
                    <a:pt x="1" y="1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4683900" y="2828875"/>
              <a:ext cx="554925" cy="205400"/>
            </a:xfrm>
            <a:custGeom>
              <a:rect b="b" l="l" r="r" t="t"/>
              <a:pathLst>
                <a:path extrusionOk="0" h="8216" w="22197">
                  <a:moveTo>
                    <a:pt x="19361" y="0"/>
                  </a:moveTo>
                  <a:cubicBezTo>
                    <a:pt x="13323" y="0"/>
                    <a:pt x="3215" y="3918"/>
                    <a:pt x="0" y="7799"/>
                  </a:cubicBezTo>
                  <a:cubicBezTo>
                    <a:pt x="926" y="8083"/>
                    <a:pt x="2062" y="8216"/>
                    <a:pt x="3326" y="8216"/>
                  </a:cubicBezTo>
                  <a:cubicBezTo>
                    <a:pt x="9827" y="8216"/>
                    <a:pt x="19745" y="4719"/>
                    <a:pt x="22197" y="417"/>
                  </a:cubicBezTo>
                  <a:cubicBezTo>
                    <a:pt x="21432" y="131"/>
                    <a:pt x="20464" y="0"/>
                    <a:pt x="193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4617950" y="2809750"/>
              <a:ext cx="669275" cy="341700"/>
            </a:xfrm>
            <a:custGeom>
              <a:rect b="b" l="l" r="r" t="t"/>
              <a:pathLst>
                <a:path extrusionOk="0" h="13668" w="26771">
                  <a:moveTo>
                    <a:pt x="26582" y="0"/>
                  </a:moveTo>
                  <a:lnTo>
                    <a:pt x="26582" y="0"/>
                  </a:lnTo>
                  <a:cubicBezTo>
                    <a:pt x="25212" y="2587"/>
                    <a:pt x="21769" y="6372"/>
                    <a:pt x="13137" y="8684"/>
                  </a:cubicBezTo>
                  <a:cubicBezTo>
                    <a:pt x="10417" y="9403"/>
                    <a:pt x="8167" y="9685"/>
                    <a:pt x="6306" y="9685"/>
                  </a:cubicBezTo>
                  <a:cubicBezTo>
                    <a:pt x="3293" y="9685"/>
                    <a:pt x="1303" y="8945"/>
                    <a:pt x="1" y="8119"/>
                  </a:cubicBezTo>
                  <a:lnTo>
                    <a:pt x="1" y="8119"/>
                  </a:lnTo>
                  <a:cubicBezTo>
                    <a:pt x="1559" y="10362"/>
                    <a:pt x="4865" y="12537"/>
                    <a:pt x="5498" y="13034"/>
                  </a:cubicBezTo>
                  <a:cubicBezTo>
                    <a:pt x="5984" y="13403"/>
                    <a:pt x="7229" y="13667"/>
                    <a:pt x="8998" y="13667"/>
                  </a:cubicBezTo>
                  <a:cubicBezTo>
                    <a:pt x="10600" y="13667"/>
                    <a:pt x="12632" y="13450"/>
                    <a:pt x="14918" y="12897"/>
                  </a:cubicBezTo>
                  <a:cubicBezTo>
                    <a:pt x="19731" y="11732"/>
                    <a:pt x="24218" y="8478"/>
                    <a:pt x="25725" y="6543"/>
                  </a:cubicBezTo>
                  <a:cubicBezTo>
                    <a:pt x="26770" y="5190"/>
                    <a:pt x="26719" y="1901"/>
                    <a:pt x="26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" name="Google Shape;620;p8"/>
          <p:cNvGrpSpPr/>
          <p:nvPr/>
        </p:nvGrpSpPr>
        <p:grpSpPr>
          <a:xfrm>
            <a:off x="7886439" y="3694412"/>
            <a:ext cx="1652461" cy="1175689"/>
            <a:chOff x="3517550" y="401175"/>
            <a:chExt cx="1027650" cy="731150"/>
          </a:xfrm>
        </p:grpSpPr>
        <p:sp>
          <p:nvSpPr>
            <p:cNvPr id="621" name="Google Shape;621;p8"/>
            <p:cNvSpPr/>
            <p:nvPr/>
          </p:nvSpPr>
          <p:spPr>
            <a:xfrm>
              <a:off x="3517550" y="719800"/>
              <a:ext cx="542100" cy="412525"/>
            </a:xfrm>
            <a:custGeom>
              <a:rect b="b" l="l" r="r" t="t"/>
              <a:pathLst>
                <a:path extrusionOk="0" h="16501" w="21684">
                  <a:moveTo>
                    <a:pt x="10020" y="3992"/>
                  </a:moveTo>
                  <a:cubicBezTo>
                    <a:pt x="10020" y="3992"/>
                    <a:pt x="11304" y="4146"/>
                    <a:pt x="10688" y="5105"/>
                  </a:cubicBezTo>
                  <a:cubicBezTo>
                    <a:pt x="10602" y="5242"/>
                    <a:pt x="5875" y="8633"/>
                    <a:pt x="5875" y="8633"/>
                  </a:cubicBezTo>
                  <a:cubicBezTo>
                    <a:pt x="5875" y="8633"/>
                    <a:pt x="5537" y="8810"/>
                    <a:pt x="5242" y="8810"/>
                  </a:cubicBezTo>
                  <a:cubicBezTo>
                    <a:pt x="4920" y="8810"/>
                    <a:pt x="4648" y="8600"/>
                    <a:pt x="4916" y="7725"/>
                  </a:cubicBezTo>
                  <a:lnTo>
                    <a:pt x="10020" y="3992"/>
                  </a:lnTo>
                  <a:close/>
                  <a:moveTo>
                    <a:pt x="12349" y="5482"/>
                  </a:moveTo>
                  <a:cubicBezTo>
                    <a:pt x="12349" y="5482"/>
                    <a:pt x="13633" y="5636"/>
                    <a:pt x="13017" y="6595"/>
                  </a:cubicBezTo>
                  <a:cubicBezTo>
                    <a:pt x="12931" y="6732"/>
                    <a:pt x="6320" y="11048"/>
                    <a:pt x="6320" y="11048"/>
                  </a:cubicBezTo>
                  <a:cubicBezTo>
                    <a:pt x="6320" y="11048"/>
                    <a:pt x="5983" y="11225"/>
                    <a:pt x="5685" y="11225"/>
                  </a:cubicBezTo>
                  <a:cubicBezTo>
                    <a:pt x="5361" y="11225"/>
                    <a:pt x="5085" y="11015"/>
                    <a:pt x="5344" y="10140"/>
                  </a:cubicBezTo>
                  <a:lnTo>
                    <a:pt x="12349" y="5482"/>
                  </a:lnTo>
                  <a:close/>
                  <a:moveTo>
                    <a:pt x="13017" y="7999"/>
                  </a:moveTo>
                  <a:cubicBezTo>
                    <a:pt x="13017" y="7999"/>
                    <a:pt x="14301" y="8153"/>
                    <a:pt x="13702" y="9113"/>
                  </a:cubicBezTo>
                  <a:lnTo>
                    <a:pt x="13685" y="9113"/>
                  </a:lnTo>
                  <a:cubicBezTo>
                    <a:pt x="13599" y="9232"/>
                    <a:pt x="8889" y="12641"/>
                    <a:pt x="8889" y="12641"/>
                  </a:cubicBezTo>
                  <a:cubicBezTo>
                    <a:pt x="8889" y="12641"/>
                    <a:pt x="8555" y="12816"/>
                    <a:pt x="8259" y="12816"/>
                  </a:cubicBezTo>
                  <a:cubicBezTo>
                    <a:pt x="7933" y="12816"/>
                    <a:pt x="7653" y="12604"/>
                    <a:pt x="7913" y="11716"/>
                  </a:cubicBezTo>
                  <a:lnTo>
                    <a:pt x="13017" y="7999"/>
                  </a:lnTo>
                  <a:close/>
                  <a:moveTo>
                    <a:pt x="20450" y="1"/>
                  </a:moveTo>
                  <a:lnTo>
                    <a:pt x="14592" y="4146"/>
                  </a:lnTo>
                  <a:cubicBezTo>
                    <a:pt x="14592" y="4146"/>
                    <a:pt x="10312" y="2873"/>
                    <a:pt x="8899" y="2873"/>
                  </a:cubicBezTo>
                  <a:cubicBezTo>
                    <a:pt x="8846" y="2873"/>
                    <a:pt x="8797" y="2875"/>
                    <a:pt x="8752" y="2878"/>
                  </a:cubicBezTo>
                  <a:cubicBezTo>
                    <a:pt x="7536" y="2998"/>
                    <a:pt x="1456" y="6663"/>
                    <a:pt x="737" y="7246"/>
                  </a:cubicBezTo>
                  <a:cubicBezTo>
                    <a:pt x="0" y="7811"/>
                    <a:pt x="5841" y="15775"/>
                    <a:pt x="6474" y="16443"/>
                  </a:cubicBezTo>
                  <a:cubicBezTo>
                    <a:pt x="6512" y="16482"/>
                    <a:pt x="6571" y="16500"/>
                    <a:pt x="6647" y="16500"/>
                  </a:cubicBezTo>
                  <a:cubicBezTo>
                    <a:pt x="7882" y="16500"/>
                    <a:pt x="13826" y="11695"/>
                    <a:pt x="14455" y="10808"/>
                  </a:cubicBezTo>
                  <a:cubicBezTo>
                    <a:pt x="15141" y="9866"/>
                    <a:pt x="16100" y="5841"/>
                    <a:pt x="16100" y="5841"/>
                  </a:cubicBezTo>
                  <a:lnTo>
                    <a:pt x="21683" y="1868"/>
                  </a:lnTo>
                  <a:lnTo>
                    <a:pt x="20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4006525" y="401175"/>
              <a:ext cx="538675" cy="392300"/>
            </a:xfrm>
            <a:custGeom>
              <a:rect b="b" l="l" r="r" t="t"/>
              <a:pathLst>
                <a:path extrusionOk="0" h="15692" w="21547">
                  <a:moveTo>
                    <a:pt x="17364" y="1421"/>
                  </a:moveTo>
                  <a:cubicBezTo>
                    <a:pt x="17712" y="1421"/>
                    <a:pt x="18083" y="1606"/>
                    <a:pt x="18378" y="2059"/>
                  </a:cubicBezTo>
                  <a:cubicBezTo>
                    <a:pt x="19008" y="3021"/>
                    <a:pt x="18220" y="3769"/>
                    <a:pt x="17435" y="3769"/>
                  </a:cubicBezTo>
                  <a:cubicBezTo>
                    <a:pt x="17046" y="3769"/>
                    <a:pt x="16658" y="3586"/>
                    <a:pt x="16442" y="3155"/>
                  </a:cubicBezTo>
                  <a:cubicBezTo>
                    <a:pt x="15987" y="2268"/>
                    <a:pt x="16621" y="1421"/>
                    <a:pt x="17364" y="1421"/>
                  </a:cubicBezTo>
                  <a:close/>
                  <a:moveTo>
                    <a:pt x="18664" y="1"/>
                  </a:moveTo>
                  <a:cubicBezTo>
                    <a:pt x="17066" y="1"/>
                    <a:pt x="0" y="12438"/>
                    <a:pt x="0" y="12438"/>
                  </a:cubicBezTo>
                  <a:lnTo>
                    <a:pt x="2038" y="15692"/>
                  </a:lnTo>
                  <a:cubicBezTo>
                    <a:pt x="2038" y="15692"/>
                    <a:pt x="17281" y="5844"/>
                    <a:pt x="19645" y="3600"/>
                  </a:cubicBezTo>
                  <a:cubicBezTo>
                    <a:pt x="21546" y="1785"/>
                    <a:pt x="20039" y="226"/>
                    <a:pt x="18703" y="3"/>
                  </a:cubicBezTo>
                  <a:cubicBezTo>
                    <a:pt x="18691" y="1"/>
                    <a:pt x="18678" y="1"/>
                    <a:pt x="18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8"/>
          <p:cNvGrpSpPr/>
          <p:nvPr/>
        </p:nvGrpSpPr>
        <p:grpSpPr>
          <a:xfrm>
            <a:off x="582962" y="-337695"/>
            <a:ext cx="1269757" cy="1245517"/>
            <a:chOff x="1931075" y="728875"/>
            <a:chExt cx="789650" cy="774575"/>
          </a:xfrm>
        </p:grpSpPr>
        <p:sp>
          <p:nvSpPr>
            <p:cNvPr id="624" name="Google Shape;624;p8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" name="Google Shape;626;p8"/>
          <p:cNvGrpSpPr/>
          <p:nvPr/>
        </p:nvGrpSpPr>
        <p:grpSpPr>
          <a:xfrm>
            <a:off x="2633737" y="4291109"/>
            <a:ext cx="693852" cy="656064"/>
            <a:chOff x="2776800" y="970450"/>
            <a:chExt cx="431500" cy="408000"/>
          </a:xfrm>
        </p:grpSpPr>
        <p:sp>
          <p:nvSpPr>
            <p:cNvPr id="627" name="Google Shape;627;p8"/>
            <p:cNvSpPr/>
            <p:nvPr/>
          </p:nvSpPr>
          <p:spPr>
            <a:xfrm>
              <a:off x="2910825" y="1012025"/>
              <a:ext cx="105350" cy="95575"/>
            </a:xfrm>
            <a:custGeom>
              <a:rect b="b" l="l" r="r" t="t"/>
              <a:pathLst>
                <a:path extrusionOk="0" h="3823" w="4214">
                  <a:moveTo>
                    <a:pt x="2185" y="1"/>
                  </a:moveTo>
                  <a:cubicBezTo>
                    <a:pt x="2068" y="1"/>
                    <a:pt x="1950" y="10"/>
                    <a:pt x="1833" y="27"/>
                  </a:cubicBezTo>
                  <a:cubicBezTo>
                    <a:pt x="1456" y="78"/>
                    <a:pt x="1096" y="232"/>
                    <a:pt x="822" y="472"/>
                  </a:cubicBezTo>
                  <a:cubicBezTo>
                    <a:pt x="240" y="952"/>
                    <a:pt x="0" y="1705"/>
                    <a:pt x="206" y="2425"/>
                  </a:cubicBezTo>
                  <a:cubicBezTo>
                    <a:pt x="428" y="3144"/>
                    <a:pt x="1028" y="3658"/>
                    <a:pt x="1747" y="3795"/>
                  </a:cubicBezTo>
                  <a:cubicBezTo>
                    <a:pt x="1875" y="3813"/>
                    <a:pt x="2009" y="3822"/>
                    <a:pt x="2146" y="3822"/>
                  </a:cubicBezTo>
                  <a:cubicBezTo>
                    <a:pt x="2799" y="3822"/>
                    <a:pt x="3508" y="3605"/>
                    <a:pt x="3820" y="3024"/>
                  </a:cubicBezTo>
                  <a:cubicBezTo>
                    <a:pt x="4214" y="2288"/>
                    <a:pt x="4214" y="1277"/>
                    <a:pt x="3683" y="592"/>
                  </a:cubicBezTo>
                  <a:cubicBezTo>
                    <a:pt x="3647" y="552"/>
                    <a:pt x="3604" y="535"/>
                    <a:pt x="3563" y="535"/>
                  </a:cubicBezTo>
                  <a:cubicBezTo>
                    <a:pt x="3446" y="535"/>
                    <a:pt x="3342" y="671"/>
                    <a:pt x="3443" y="798"/>
                  </a:cubicBezTo>
                  <a:cubicBezTo>
                    <a:pt x="3802" y="1329"/>
                    <a:pt x="3888" y="2014"/>
                    <a:pt x="3648" y="2613"/>
                  </a:cubicBezTo>
                  <a:cubicBezTo>
                    <a:pt x="3563" y="2939"/>
                    <a:pt x="3340" y="3195"/>
                    <a:pt x="3049" y="3332"/>
                  </a:cubicBezTo>
                  <a:cubicBezTo>
                    <a:pt x="2779" y="3437"/>
                    <a:pt x="2496" y="3490"/>
                    <a:pt x="2212" y="3490"/>
                  </a:cubicBezTo>
                  <a:cubicBezTo>
                    <a:pt x="2171" y="3490"/>
                    <a:pt x="2130" y="3489"/>
                    <a:pt x="2090" y="3487"/>
                  </a:cubicBezTo>
                  <a:cubicBezTo>
                    <a:pt x="2076" y="3487"/>
                    <a:pt x="2062" y="3487"/>
                    <a:pt x="2048" y="3487"/>
                  </a:cubicBezTo>
                  <a:cubicBezTo>
                    <a:pt x="1398" y="3487"/>
                    <a:pt x="834" y="3097"/>
                    <a:pt x="565" y="2510"/>
                  </a:cubicBezTo>
                  <a:cubicBezTo>
                    <a:pt x="206" y="1585"/>
                    <a:pt x="754" y="575"/>
                    <a:pt x="1730" y="369"/>
                  </a:cubicBezTo>
                  <a:cubicBezTo>
                    <a:pt x="1879" y="335"/>
                    <a:pt x="2031" y="318"/>
                    <a:pt x="2183" y="318"/>
                  </a:cubicBezTo>
                  <a:cubicBezTo>
                    <a:pt x="2487" y="318"/>
                    <a:pt x="2792" y="387"/>
                    <a:pt x="3066" y="524"/>
                  </a:cubicBezTo>
                  <a:cubicBezTo>
                    <a:pt x="3090" y="534"/>
                    <a:pt x="3112" y="539"/>
                    <a:pt x="3133" y="539"/>
                  </a:cubicBezTo>
                  <a:cubicBezTo>
                    <a:pt x="3280" y="539"/>
                    <a:pt x="3351" y="305"/>
                    <a:pt x="3186" y="215"/>
                  </a:cubicBezTo>
                  <a:cubicBezTo>
                    <a:pt x="2866" y="75"/>
                    <a:pt x="252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2776800" y="1067425"/>
              <a:ext cx="175050" cy="311025"/>
            </a:xfrm>
            <a:custGeom>
              <a:rect b="b" l="l" r="r" t="t"/>
              <a:pathLst>
                <a:path extrusionOk="0" h="12441" w="7002">
                  <a:moveTo>
                    <a:pt x="5937" y="619"/>
                  </a:moveTo>
                  <a:cubicBezTo>
                    <a:pt x="5986" y="619"/>
                    <a:pt x="6040" y="624"/>
                    <a:pt x="6098" y="637"/>
                  </a:cubicBezTo>
                  <a:lnTo>
                    <a:pt x="6098" y="620"/>
                  </a:lnTo>
                  <a:lnTo>
                    <a:pt x="6098" y="620"/>
                  </a:lnTo>
                  <a:cubicBezTo>
                    <a:pt x="6659" y="738"/>
                    <a:pt x="6379" y="1468"/>
                    <a:pt x="5962" y="1468"/>
                  </a:cubicBezTo>
                  <a:cubicBezTo>
                    <a:pt x="5895" y="1468"/>
                    <a:pt x="5826" y="1450"/>
                    <a:pt x="5755" y="1408"/>
                  </a:cubicBezTo>
                  <a:cubicBezTo>
                    <a:pt x="5382" y="1190"/>
                    <a:pt x="5447" y="619"/>
                    <a:pt x="5937" y="619"/>
                  </a:cubicBezTo>
                  <a:close/>
                  <a:moveTo>
                    <a:pt x="6115" y="1"/>
                  </a:moveTo>
                  <a:cubicBezTo>
                    <a:pt x="5857" y="1"/>
                    <a:pt x="5585" y="115"/>
                    <a:pt x="5378" y="346"/>
                  </a:cubicBezTo>
                  <a:cubicBezTo>
                    <a:pt x="4813" y="979"/>
                    <a:pt x="3546" y="6648"/>
                    <a:pt x="3546" y="6648"/>
                  </a:cubicBezTo>
                  <a:cubicBezTo>
                    <a:pt x="463" y="7453"/>
                    <a:pt x="1" y="11307"/>
                    <a:pt x="2587" y="12181"/>
                  </a:cubicBezTo>
                  <a:cubicBezTo>
                    <a:pt x="3106" y="12361"/>
                    <a:pt x="3557" y="12441"/>
                    <a:pt x="3949" y="12441"/>
                  </a:cubicBezTo>
                  <a:cubicBezTo>
                    <a:pt x="5492" y="12441"/>
                    <a:pt x="6105" y="11197"/>
                    <a:pt x="6338" y="9954"/>
                  </a:cubicBezTo>
                  <a:cubicBezTo>
                    <a:pt x="6629" y="8378"/>
                    <a:pt x="5293" y="7025"/>
                    <a:pt x="5293" y="7025"/>
                  </a:cubicBezTo>
                  <a:cubicBezTo>
                    <a:pt x="5293" y="7025"/>
                    <a:pt x="6646" y="2298"/>
                    <a:pt x="6868" y="1134"/>
                  </a:cubicBezTo>
                  <a:cubicBezTo>
                    <a:pt x="7001" y="381"/>
                    <a:pt x="6584" y="1"/>
                    <a:pt x="6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2948500" y="1085650"/>
              <a:ext cx="140025" cy="256750"/>
            </a:xfrm>
            <a:custGeom>
              <a:rect b="b" l="l" r="r" t="t"/>
              <a:pathLst>
                <a:path extrusionOk="0" h="10270" w="5601">
                  <a:moveTo>
                    <a:pt x="829" y="492"/>
                  </a:moveTo>
                  <a:cubicBezTo>
                    <a:pt x="1181" y="492"/>
                    <a:pt x="1217" y="1160"/>
                    <a:pt x="805" y="1175"/>
                  </a:cubicBezTo>
                  <a:cubicBezTo>
                    <a:pt x="799" y="1176"/>
                    <a:pt x="792" y="1176"/>
                    <a:pt x="786" y="1176"/>
                  </a:cubicBezTo>
                  <a:cubicBezTo>
                    <a:pt x="422" y="1176"/>
                    <a:pt x="231" y="710"/>
                    <a:pt x="686" y="524"/>
                  </a:cubicBezTo>
                  <a:cubicBezTo>
                    <a:pt x="738" y="502"/>
                    <a:pt x="786" y="492"/>
                    <a:pt x="829" y="492"/>
                  </a:cubicBezTo>
                  <a:close/>
                  <a:moveTo>
                    <a:pt x="759" y="0"/>
                  </a:moveTo>
                  <a:cubicBezTo>
                    <a:pt x="447" y="0"/>
                    <a:pt x="152" y="259"/>
                    <a:pt x="103" y="627"/>
                  </a:cubicBezTo>
                  <a:cubicBezTo>
                    <a:pt x="0" y="1295"/>
                    <a:pt x="1816" y="6194"/>
                    <a:pt x="1816" y="6194"/>
                  </a:cubicBezTo>
                  <a:cubicBezTo>
                    <a:pt x="300" y="7882"/>
                    <a:pt x="1294" y="10269"/>
                    <a:pt x="3043" y="10269"/>
                  </a:cubicBezTo>
                  <a:cubicBezTo>
                    <a:pt x="3210" y="10269"/>
                    <a:pt x="3384" y="10248"/>
                    <a:pt x="3563" y="10201"/>
                  </a:cubicBezTo>
                  <a:cubicBezTo>
                    <a:pt x="5601" y="9670"/>
                    <a:pt x="5515" y="8283"/>
                    <a:pt x="5036" y="7136"/>
                  </a:cubicBezTo>
                  <a:cubicBezTo>
                    <a:pt x="4556" y="5988"/>
                    <a:pt x="3118" y="5697"/>
                    <a:pt x="3118" y="5697"/>
                  </a:cubicBezTo>
                  <a:cubicBezTo>
                    <a:pt x="3118" y="5697"/>
                    <a:pt x="1747" y="1364"/>
                    <a:pt x="1405" y="524"/>
                  </a:cubicBezTo>
                  <a:cubicBezTo>
                    <a:pt x="1249" y="153"/>
                    <a:pt x="999" y="0"/>
                    <a:pt x="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2982525" y="1076450"/>
              <a:ext cx="207500" cy="167425"/>
            </a:xfrm>
            <a:custGeom>
              <a:rect b="b" l="l" r="r" t="t"/>
              <a:pathLst>
                <a:path extrusionOk="0" h="6697" w="8300">
                  <a:moveTo>
                    <a:pt x="751" y="362"/>
                  </a:moveTo>
                  <a:cubicBezTo>
                    <a:pt x="971" y="362"/>
                    <a:pt x="1183" y="726"/>
                    <a:pt x="934" y="910"/>
                  </a:cubicBezTo>
                  <a:cubicBezTo>
                    <a:pt x="876" y="948"/>
                    <a:pt x="812" y="966"/>
                    <a:pt x="750" y="966"/>
                  </a:cubicBezTo>
                  <a:cubicBezTo>
                    <a:pt x="539" y="966"/>
                    <a:pt x="359" y="760"/>
                    <a:pt x="558" y="481"/>
                  </a:cubicBezTo>
                  <a:cubicBezTo>
                    <a:pt x="614" y="397"/>
                    <a:pt x="683" y="362"/>
                    <a:pt x="751" y="362"/>
                  </a:cubicBezTo>
                  <a:close/>
                  <a:moveTo>
                    <a:pt x="631" y="0"/>
                  </a:moveTo>
                  <a:cubicBezTo>
                    <a:pt x="228" y="0"/>
                    <a:pt x="0" y="436"/>
                    <a:pt x="181" y="824"/>
                  </a:cubicBezTo>
                  <a:cubicBezTo>
                    <a:pt x="421" y="1355"/>
                    <a:pt x="3966" y="4078"/>
                    <a:pt x="3966" y="4078"/>
                  </a:cubicBezTo>
                  <a:cubicBezTo>
                    <a:pt x="3706" y="5588"/>
                    <a:pt x="4788" y="6696"/>
                    <a:pt x="5874" y="6696"/>
                  </a:cubicBezTo>
                  <a:cubicBezTo>
                    <a:pt x="6290" y="6696"/>
                    <a:pt x="6707" y="6533"/>
                    <a:pt x="7049" y="6168"/>
                  </a:cubicBezTo>
                  <a:cubicBezTo>
                    <a:pt x="8299" y="4849"/>
                    <a:pt x="7597" y="3890"/>
                    <a:pt x="6723" y="3290"/>
                  </a:cubicBezTo>
                  <a:cubicBezTo>
                    <a:pt x="6366" y="3038"/>
                    <a:pt x="5957" y="2963"/>
                    <a:pt x="5599" y="2963"/>
                  </a:cubicBezTo>
                  <a:cubicBezTo>
                    <a:pt x="5081" y="2963"/>
                    <a:pt x="4668" y="3119"/>
                    <a:pt x="4668" y="3119"/>
                  </a:cubicBezTo>
                  <a:cubicBezTo>
                    <a:pt x="4668" y="3119"/>
                    <a:pt x="1705" y="601"/>
                    <a:pt x="1071" y="156"/>
                  </a:cubicBezTo>
                  <a:cubicBezTo>
                    <a:pt x="912" y="47"/>
                    <a:pt x="762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2991750" y="1028525"/>
              <a:ext cx="216550" cy="82775"/>
            </a:xfrm>
            <a:custGeom>
              <a:rect b="b" l="l" r="r" t="t"/>
              <a:pathLst>
                <a:path extrusionOk="0" h="3311" w="8662">
                  <a:moveTo>
                    <a:pt x="758" y="993"/>
                  </a:moveTo>
                  <a:cubicBezTo>
                    <a:pt x="926" y="993"/>
                    <a:pt x="1115" y="1136"/>
                    <a:pt x="1045" y="1337"/>
                  </a:cubicBezTo>
                  <a:cubicBezTo>
                    <a:pt x="997" y="1465"/>
                    <a:pt x="881" y="1537"/>
                    <a:pt x="772" y="1537"/>
                  </a:cubicBezTo>
                  <a:cubicBezTo>
                    <a:pt x="648" y="1537"/>
                    <a:pt x="531" y="1443"/>
                    <a:pt x="531" y="1234"/>
                  </a:cubicBezTo>
                  <a:cubicBezTo>
                    <a:pt x="531" y="1064"/>
                    <a:pt x="639" y="993"/>
                    <a:pt x="758" y="993"/>
                  </a:cubicBezTo>
                  <a:close/>
                  <a:moveTo>
                    <a:pt x="6713" y="0"/>
                  </a:moveTo>
                  <a:cubicBezTo>
                    <a:pt x="6691" y="0"/>
                    <a:pt x="6668" y="0"/>
                    <a:pt x="6646" y="1"/>
                  </a:cubicBezTo>
                  <a:cubicBezTo>
                    <a:pt x="5669" y="18"/>
                    <a:pt x="5036" y="977"/>
                    <a:pt x="5036" y="977"/>
                  </a:cubicBezTo>
                  <a:cubicBezTo>
                    <a:pt x="5036" y="977"/>
                    <a:pt x="1473" y="703"/>
                    <a:pt x="754" y="703"/>
                  </a:cubicBezTo>
                  <a:cubicBezTo>
                    <a:pt x="35" y="720"/>
                    <a:pt x="0" y="1422"/>
                    <a:pt x="446" y="1696"/>
                  </a:cubicBezTo>
                  <a:cubicBezTo>
                    <a:pt x="908" y="1953"/>
                    <a:pt x="5018" y="2073"/>
                    <a:pt x="5018" y="2073"/>
                  </a:cubicBezTo>
                  <a:cubicBezTo>
                    <a:pt x="5428" y="2917"/>
                    <a:pt x="6184" y="3311"/>
                    <a:pt x="6882" y="3311"/>
                  </a:cubicBezTo>
                  <a:cubicBezTo>
                    <a:pt x="7643" y="3311"/>
                    <a:pt x="8337" y="2844"/>
                    <a:pt x="8444" y="1987"/>
                  </a:cubicBezTo>
                  <a:cubicBezTo>
                    <a:pt x="8661" y="364"/>
                    <a:pt x="7669" y="0"/>
                    <a:pt x="6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2980600" y="970450"/>
              <a:ext cx="169750" cy="71550"/>
            </a:xfrm>
            <a:custGeom>
              <a:rect b="b" l="l" r="r" t="t"/>
              <a:pathLst>
                <a:path extrusionOk="0" h="2862" w="6790">
                  <a:moveTo>
                    <a:pt x="746" y="2205"/>
                  </a:moveTo>
                  <a:cubicBezTo>
                    <a:pt x="864" y="2205"/>
                    <a:pt x="985" y="2278"/>
                    <a:pt x="977" y="2426"/>
                  </a:cubicBezTo>
                  <a:cubicBezTo>
                    <a:pt x="968" y="2570"/>
                    <a:pt x="862" y="2665"/>
                    <a:pt x="756" y="2665"/>
                  </a:cubicBezTo>
                  <a:cubicBezTo>
                    <a:pt x="672" y="2665"/>
                    <a:pt x="587" y="2605"/>
                    <a:pt x="549" y="2461"/>
                  </a:cubicBezTo>
                  <a:cubicBezTo>
                    <a:pt x="496" y="2291"/>
                    <a:pt x="618" y="2205"/>
                    <a:pt x="746" y="2205"/>
                  </a:cubicBezTo>
                  <a:close/>
                  <a:moveTo>
                    <a:pt x="5407" y="1"/>
                  </a:moveTo>
                  <a:cubicBezTo>
                    <a:pt x="5182" y="1"/>
                    <a:pt x="4950" y="47"/>
                    <a:pt x="4728" y="114"/>
                  </a:cubicBezTo>
                  <a:cubicBezTo>
                    <a:pt x="3923" y="354"/>
                    <a:pt x="3649" y="1296"/>
                    <a:pt x="3649" y="1296"/>
                  </a:cubicBezTo>
                  <a:cubicBezTo>
                    <a:pt x="3649" y="1296"/>
                    <a:pt x="1166" y="1810"/>
                    <a:pt x="583" y="1998"/>
                  </a:cubicBezTo>
                  <a:cubicBezTo>
                    <a:pt x="1" y="2169"/>
                    <a:pt x="138" y="2752"/>
                    <a:pt x="566" y="2855"/>
                  </a:cubicBezTo>
                  <a:cubicBezTo>
                    <a:pt x="589" y="2859"/>
                    <a:pt x="619" y="2861"/>
                    <a:pt x="656" y="2861"/>
                  </a:cubicBezTo>
                  <a:cubicBezTo>
                    <a:pt x="1299" y="2861"/>
                    <a:pt x="3906" y="2187"/>
                    <a:pt x="3906" y="2187"/>
                  </a:cubicBezTo>
                  <a:cubicBezTo>
                    <a:pt x="4296" y="2613"/>
                    <a:pt x="4784" y="2799"/>
                    <a:pt x="5240" y="2799"/>
                  </a:cubicBezTo>
                  <a:cubicBezTo>
                    <a:pt x="6066" y="2799"/>
                    <a:pt x="6790" y="2190"/>
                    <a:pt x="6646" y="1296"/>
                  </a:cubicBezTo>
                  <a:cubicBezTo>
                    <a:pt x="6499" y="299"/>
                    <a:pt x="5980" y="1"/>
                    <a:pt x="5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2913825" y="1012075"/>
              <a:ext cx="80775" cy="51625"/>
            </a:xfrm>
            <a:custGeom>
              <a:rect b="b" l="l" r="r" t="t"/>
              <a:pathLst>
                <a:path extrusionOk="0" h="2065" w="3231">
                  <a:moveTo>
                    <a:pt x="2103" y="0"/>
                  </a:moveTo>
                  <a:cubicBezTo>
                    <a:pt x="2047" y="0"/>
                    <a:pt x="1991" y="3"/>
                    <a:pt x="1936" y="8"/>
                  </a:cubicBezTo>
                  <a:cubicBezTo>
                    <a:pt x="874" y="8"/>
                    <a:pt x="17" y="847"/>
                    <a:pt x="0" y="1892"/>
                  </a:cubicBezTo>
                  <a:cubicBezTo>
                    <a:pt x="0" y="2003"/>
                    <a:pt x="91" y="2064"/>
                    <a:pt x="173" y="2064"/>
                  </a:cubicBezTo>
                  <a:cubicBezTo>
                    <a:pt x="244" y="2064"/>
                    <a:pt x="308" y="2020"/>
                    <a:pt x="308" y="1926"/>
                  </a:cubicBezTo>
                  <a:lnTo>
                    <a:pt x="326" y="1926"/>
                  </a:lnTo>
                  <a:cubicBezTo>
                    <a:pt x="343" y="1378"/>
                    <a:pt x="617" y="864"/>
                    <a:pt x="1096" y="573"/>
                  </a:cubicBezTo>
                  <a:cubicBezTo>
                    <a:pt x="1336" y="419"/>
                    <a:pt x="1627" y="333"/>
                    <a:pt x="1936" y="333"/>
                  </a:cubicBezTo>
                  <a:cubicBezTo>
                    <a:pt x="1993" y="327"/>
                    <a:pt x="2052" y="325"/>
                    <a:pt x="2110" y="325"/>
                  </a:cubicBezTo>
                  <a:cubicBezTo>
                    <a:pt x="2399" y="325"/>
                    <a:pt x="2693" y="394"/>
                    <a:pt x="2963" y="522"/>
                  </a:cubicBezTo>
                  <a:cubicBezTo>
                    <a:pt x="2985" y="532"/>
                    <a:pt x="3005" y="537"/>
                    <a:pt x="3025" y="537"/>
                  </a:cubicBezTo>
                  <a:cubicBezTo>
                    <a:pt x="3160" y="537"/>
                    <a:pt x="3231" y="303"/>
                    <a:pt x="3066" y="213"/>
                  </a:cubicBezTo>
                  <a:cubicBezTo>
                    <a:pt x="2759" y="82"/>
                    <a:pt x="2428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2926225" y="1085575"/>
              <a:ext cx="48000" cy="21650"/>
            </a:xfrm>
            <a:custGeom>
              <a:rect b="b" l="l" r="r" t="t"/>
              <a:pathLst>
                <a:path extrusionOk="0" h="866" w="1920">
                  <a:moveTo>
                    <a:pt x="156" y="1"/>
                  </a:moveTo>
                  <a:cubicBezTo>
                    <a:pt x="126" y="1"/>
                    <a:pt x="96" y="11"/>
                    <a:pt x="69" y="31"/>
                  </a:cubicBezTo>
                  <a:cubicBezTo>
                    <a:pt x="1" y="82"/>
                    <a:pt x="1" y="185"/>
                    <a:pt x="52" y="253"/>
                  </a:cubicBezTo>
                  <a:cubicBezTo>
                    <a:pt x="258" y="476"/>
                    <a:pt x="515" y="647"/>
                    <a:pt x="789" y="750"/>
                  </a:cubicBezTo>
                  <a:cubicBezTo>
                    <a:pt x="1033" y="827"/>
                    <a:pt x="1277" y="866"/>
                    <a:pt x="1528" y="866"/>
                  </a:cubicBezTo>
                  <a:cubicBezTo>
                    <a:pt x="1612" y="866"/>
                    <a:pt x="1696" y="861"/>
                    <a:pt x="1782" y="853"/>
                  </a:cubicBezTo>
                  <a:cubicBezTo>
                    <a:pt x="1868" y="836"/>
                    <a:pt x="1919" y="750"/>
                    <a:pt x="1919" y="664"/>
                  </a:cubicBezTo>
                  <a:cubicBezTo>
                    <a:pt x="1902" y="579"/>
                    <a:pt x="1816" y="527"/>
                    <a:pt x="1731" y="527"/>
                  </a:cubicBezTo>
                  <a:lnTo>
                    <a:pt x="1714" y="545"/>
                  </a:lnTo>
                  <a:cubicBezTo>
                    <a:pt x="1643" y="553"/>
                    <a:pt x="1572" y="558"/>
                    <a:pt x="1501" y="558"/>
                  </a:cubicBezTo>
                  <a:cubicBezTo>
                    <a:pt x="1299" y="558"/>
                    <a:pt x="1099" y="522"/>
                    <a:pt x="909" y="459"/>
                  </a:cubicBezTo>
                  <a:cubicBezTo>
                    <a:pt x="669" y="373"/>
                    <a:pt x="463" y="236"/>
                    <a:pt x="292" y="65"/>
                  </a:cubicBezTo>
                  <a:cubicBezTo>
                    <a:pt x="251" y="24"/>
                    <a:pt x="203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8"/>
            <p:cNvSpPr/>
            <p:nvPr/>
          </p:nvSpPr>
          <p:spPr>
            <a:xfrm>
              <a:off x="2996025" y="1075725"/>
              <a:ext cx="13300" cy="17375"/>
            </a:xfrm>
            <a:custGeom>
              <a:rect b="b" l="l" r="r" t="t"/>
              <a:pathLst>
                <a:path extrusionOk="0" h="695" w="532">
                  <a:moveTo>
                    <a:pt x="360" y="1"/>
                  </a:moveTo>
                  <a:cubicBezTo>
                    <a:pt x="295" y="1"/>
                    <a:pt x="231" y="36"/>
                    <a:pt x="206" y="99"/>
                  </a:cubicBezTo>
                  <a:lnTo>
                    <a:pt x="223" y="116"/>
                  </a:lnTo>
                  <a:cubicBezTo>
                    <a:pt x="189" y="202"/>
                    <a:pt x="155" y="288"/>
                    <a:pt x="103" y="373"/>
                  </a:cubicBezTo>
                  <a:lnTo>
                    <a:pt x="120" y="340"/>
                  </a:lnTo>
                  <a:lnTo>
                    <a:pt x="120" y="340"/>
                  </a:lnTo>
                  <a:cubicBezTo>
                    <a:pt x="103" y="374"/>
                    <a:pt x="86" y="408"/>
                    <a:pt x="52" y="459"/>
                  </a:cubicBezTo>
                  <a:cubicBezTo>
                    <a:pt x="1" y="528"/>
                    <a:pt x="18" y="613"/>
                    <a:pt x="86" y="665"/>
                  </a:cubicBezTo>
                  <a:cubicBezTo>
                    <a:pt x="113" y="685"/>
                    <a:pt x="143" y="694"/>
                    <a:pt x="173" y="694"/>
                  </a:cubicBezTo>
                  <a:cubicBezTo>
                    <a:pt x="220" y="694"/>
                    <a:pt x="267" y="672"/>
                    <a:pt x="309" y="630"/>
                  </a:cubicBezTo>
                  <a:cubicBezTo>
                    <a:pt x="394" y="510"/>
                    <a:pt x="463" y="373"/>
                    <a:pt x="514" y="219"/>
                  </a:cubicBezTo>
                  <a:cubicBezTo>
                    <a:pt x="531" y="185"/>
                    <a:pt x="531" y="134"/>
                    <a:pt x="514" y="99"/>
                  </a:cubicBezTo>
                  <a:cubicBezTo>
                    <a:pt x="497" y="48"/>
                    <a:pt x="463" y="31"/>
                    <a:pt x="429" y="14"/>
                  </a:cubicBezTo>
                  <a:cubicBezTo>
                    <a:pt x="407" y="5"/>
                    <a:pt x="383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2994350" y="1025400"/>
              <a:ext cx="19675" cy="39975"/>
            </a:xfrm>
            <a:custGeom>
              <a:rect b="b" l="l" r="r" t="t"/>
              <a:pathLst>
                <a:path extrusionOk="0" h="1599" w="787">
                  <a:moveTo>
                    <a:pt x="222" y="0"/>
                  </a:moveTo>
                  <a:cubicBezTo>
                    <a:pt x="105" y="0"/>
                    <a:pt x="1" y="136"/>
                    <a:pt x="102" y="263"/>
                  </a:cubicBezTo>
                  <a:cubicBezTo>
                    <a:pt x="342" y="588"/>
                    <a:pt x="461" y="999"/>
                    <a:pt x="444" y="1410"/>
                  </a:cubicBezTo>
                  <a:cubicBezTo>
                    <a:pt x="427" y="1496"/>
                    <a:pt x="496" y="1581"/>
                    <a:pt x="581" y="1599"/>
                  </a:cubicBezTo>
                  <a:cubicBezTo>
                    <a:pt x="667" y="1599"/>
                    <a:pt x="736" y="1547"/>
                    <a:pt x="753" y="1444"/>
                  </a:cubicBezTo>
                  <a:cubicBezTo>
                    <a:pt x="787" y="965"/>
                    <a:pt x="633" y="468"/>
                    <a:pt x="342" y="57"/>
                  </a:cubicBezTo>
                  <a:cubicBezTo>
                    <a:pt x="306" y="17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" name="Google Shape;637;p8"/>
          <p:cNvGrpSpPr/>
          <p:nvPr/>
        </p:nvGrpSpPr>
        <p:grpSpPr>
          <a:xfrm>
            <a:off x="8149816" y="2913667"/>
            <a:ext cx="530580" cy="540422"/>
            <a:chOff x="4344225" y="923400"/>
            <a:chExt cx="366600" cy="373400"/>
          </a:xfrm>
        </p:grpSpPr>
        <p:sp>
          <p:nvSpPr>
            <p:cNvPr id="638" name="Google Shape;638;p8"/>
            <p:cNvSpPr/>
            <p:nvPr/>
          </p:nvSpPr>
          <p:spPr>
            <a:xfrm>
              <a:off x="4452825" y="1070825"/>
              <a:ext cx="258000" cy="225975"/>
            </a:xfrm>
            <a:custGeom>
              <a:rect b="b" l="l" r="r" t="t"/>
              <a:pathLst>
                <a:path extrusionOk="0" h="9039" w="10320">
                  <a:moveTo>
                    <a:pt x="6041" y="1"/>
                  </a:moveTo>
                  <a:cubicBezTo>
                    <a:pt x="6010" y="1"/>
                    <a:pt x="5979" y="1"/>
                    <a:pt x="5949" y="2"/>
                  </a:cubicBezTo>
                  <a:cubicBezTo>
                    <a:pt x="3960" y="53"/>
                    <a:pt x="3485" y="1974"/>
                    <a:pt x="3485" y="1974"/>
                  </a:cubicBezTo>
                  <a:lnTo>
                    <a:pt x="1989" y="3011"/>
                  </a:lnTo>
                  <a:cubicBezTo>
                    <a:pt x="1" y="5254"/>
                    <a:pt x="2363" y="8534"/>
                    <a:pt x="4317" y="8959"/>
                  </a:cubicBezTo>
                  <a:cubicBezTo>
                    <a:pt x="4553" y="9012"/>
                    <a:pt x="4792" y="9039"/>
                    <a:pt x="5033" y="9039"/>
                  </a:cubicBezTo>
                  <a:cubicBezTo>
                    <a:pt x="6789" y="9039"/>
                    <a:pt x="8609" y="7636"/>
                    <a:pt x="9416" y="5050"/>
                  </a:cubicBezTo>
                  <a:cubicBezTo>
                    <a:pt x="10320" y="2138"/>
                    <a:pt x="8010" y="1"/>
                    <a:pt x="6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4485400" y="1082200"/>
              <a:ext cx="221950" cy="174625"/>
            </a:xfrm>
            <a:custGeom>
              <a:rect b="b" l="l" r="r" t="t"/>
              <a:pathLst>
                <a:path extrusionOk="0" h="6985" w="8878">
                  <a:moveTo>
                    <a:pt x="4781" y="0"/>
                  </a:moveTo>
                  <a:cubicBezTo>
                    <a:pt x="3326" y="0"/>
                    <a:pt x="2987" y="1148"/>
                    <a:pt x="2725" y="2029"/>
                  </a:cubicBezTo>
                  <a:cubicBezTo>
                    <a:pt x="2454" y="2946"/>
                    <a:pt x="1043" y="2131"/>
                    <a:pt x="448" y="3796"/>
                  </a:cubicBezTo>
                  <a:cubicBezTo>
                    <a:pt x="1" y="5049"/>
                    <a:pt x="1178" y="6984"/>
                    <a:pt x="3055" y="6984"/>
                  </a:cubicBezTo>
                  <a:cubicBezTo>
                    <a:pt x="3673" y="6984"/>
                    <a:pt x="4368" y="6774"/>
                    <a:pt x="5105" y="6261"/>
                  </a:cubicBezTo>
                  <a:cubicBezTo>
                    <a:pt x="8878" y="3626"/>
                    <a:pt x="6583" y="125"/>
                    <a:pt x="4969" y="6"/>
                  </a:cubicBezTo>
                  <a:cubicBezTo>
                    <a:pt x="4904" y="2"/>
                    <a:pt x="4842" y="0"/>
                    <a:pt x="4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4344225" y="923400"/>
              <a:ext cx="209325" cy="218450"/>
            </a:xfrm>
            <a:custGeom>
              <a:rect b="b" l="l" r="r" t="t"/>
              <a:pathLst>
                <a:path extrusionOk="0" h="8738" w="8373">
                  <a:moveTo>
                    <a:pt x="1146" y="1"/>
                  </a:moveTo>
                  <a:cubicBezTo>
                    <a:pt x="613" y="1"/>
                    <a:pt x="0" y="212"/>
                    <a:pt x="11" y="580"/>
                  </a:cubicBezTo>
                  <a:cubicBezTo>
                    <a:pt x="28" y="1158"/>
                    <a:pt x="1099" y="1277"/>
                    <a:pt x="1099" y="1277"/>
                  </a:cubicBezTo>
                  <a:cubicBezTo>
                    <a:pt x="1608" y="6035"/>
                    <a:pt x="8135" y="8738"/>
                    <a:pt x="8135" y="8738"/>
                  </a:cubicBezTo>
                  <a:lnTo>
                    <a:pt x="8372" y="8381"/>
                  </a:lnTo>
                  <a:cubicBezTo>
                    <a:pt x="1252" y="5288"/>
                    <a:pt x="1591" y="1209"/>
                    <a:pt x="1591" y="1209"/>
                  </a:cubicBezTo>
                  <a:cubicBezTo>
                    <a:pt x="1591" y="1209"/>
                    <a:pt x="2152" y="716"/>
                    <a:pt x="1880" y="257"/>
                  </a:cubicBezTo>
                  <a:cubicBezTo>
                    <a:pt x="1776" y="82"/>
                    <a:pt x="1476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" name="Google Shape;641;p8"/>
          <p:cNvGrpSpPr/>
          <p:nvPr/>
        </p:nvGrpSpPr>
        <p:grpSpPr>
          <a:xfrm>
            <a:off x="2935366" y="-384554"/>
            <a:ext cx="1029076" cy="769109"/>
            <a:chOff x="4829400" y="3625075"/>
            <a:chExt cx="800900" cy="598575"/>
          </a:xfrm>
        </p:grpSpPr>
        <p:sp>
          <p:nvSpPr>
            <p:cNvPr id="642" name="Google Shape;642;p8"/>
            <p:cNvSpPr/>
            <p:nvPr/>
          </p:nvSpPr>
          <p:spPr>
            <a:xfrm>
              <a:off x="4829400" y="3648875"/>
              <a:ext cx="800900" cy="574775"/>
            </a:xfrm>
            <a:custGeom>
              <a:rect b="b" l="l" r="r" t="t"/>
              <a:pathLst>
                <a:path extrusionOk="0" h="22991" w="32036">
                  <a:moveTo>
                    <a:pt x="15575" y="1"/>
                  </a:moveTo>
                  <a:cubicBezTo>
                    <a:pt x="12748" y="1"/>
                    <a:pt x="9930" y="1020"/>
                    <a:pt x="7864" y="3321"/>
                  </a:cubicBezTo>
                  <a:cubicBezTo>
                    <a:pt x="0" y="12101"/>
                    <a:pt x="6646" y="22991"/>
                    <a:pt x="14631" y="22991"/>
                  </a:cubicBezTo>
                  <a:cubicBezTo>
                    <a:pt x="17156" y="22991"/>
                    <a:pt x="19815" y="21902"/>
                    <a:pt x="22191" y="19313"/>
                  </a:cubicBezTo>
                  <a:cubicBezTo>
                    <a:pt x="32035" y="8572"/>
                    <a:pt x="23772" y="1"/>
                    <a:pt x="15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4960550" y="3674950"/>
              <a:ext cx="563000" cy="513500"/>
            </a:xfrm>
            <a:custGeom>
              <a:rect b="b" l="l" r="r" t="t"/>
              <a:pathLst>
                <a:path extrusionOk="0" h="20540" w="22520">
                  <a:moveTo>
                    <a:pt x="10044" y="0"/>
                  </a:moveTo>
                  <a:cubicBezTo>
                    <a:pt x="10021" y="0"/>
                    <a:pt x="9999" y="0"/>
                    <a:pt x="9977" y="1"/>
                  </a:cubicBezTo>
                  <a:cubicBezTo>
                    <a:pt x="7547" y="18"/>
                    <a:pt x="4318" y="816"/>
                    <a:pt x="3808" y="2601"/>
                  </a:cubicBezTo>
                  <a:cubicBezTo>
                    <a:pt x="3298" y="4368"/>
                    <a:pt x="7275" y="4878"/>
                    <a:pt x="7326" y="6119"/>
                  </a:cubicBezTo>
                  <a:cubicBezTo>
                    <a:pt x="7330" y="6267"/>
                    <a:pt x="7276" y="6328"/>
                    <a:pt x="7175" y="6328"/>
                  </a:cubicBezTo>
                  <a:cubicBezTo>
                    <a:pt x="6707" y="6328"/>
                    <a:pt x="5225" y="5038"/>
                    <a:pt x="3672" y="5038"/>
                  </a:cubicBezTo>
                  <a:cubicBezTo>
                    <a:pt x="2699" y="5038"/>
                    <a:pt x="1698" y="5544"/>
                    <a:pt x="902" y="7190"/>
                  </a:cubicBezTo>
                  <a:cubicBezTo>
                    <a:pt x="222" y="8634"/>
                    <a:pt x="1" y="10266"/>
                    <a:pt x="256" y="11846"/>
                  </a:cubicBezTo>
                  <a:cubicBezTo>
                    <a:pt x="851" y="15925"/>
                    <a:pt x="3859" y="19239"/>
                    <a:pt x="7870" y="20242"/>
                  </a:cubicBezTo>
                  <a:cubicBezTo>
                    <a:pt x="8175" y="20310"/>
                    <a:pt x="8498" y="20378"/>
                    <a:pt x="8821" y="20429"/>
                  </a:cubicBezTo>
                  <a:cubicBezTo>
                    <a:pt x="9261" y="20502"/>
                    <a:pt x="9707" y="20539"/>
                    <a:pt x="10156" y="20539"/>
                  </a:cubicBezTo>
                  <a:cubicBezTo>
                    <a:pt x="13663" y="20539"/>
                    <a:pt x="17357" y="18258"/>
                    <a:pt x="19783" y="12985"/>
                  </a:cubicBezTo>
                  <a:cubicBezTo>
                    <a:pt x="22519" y="7037"/>
                    <a:pt x="19562" y="4300"/>
                    <a:pt x="18169" y="3332"/>
                  </a:cubicBezTo>
                  <a:cubicBezTo>
                    <a:pt x="17943" y="3176"/>
                    <a:pt x="17739" y="3109"/>
                    <a:pt x="17545" y="3109"/>
                  </a:cubicBezTo>
                  <a:cubicBezTo>
                    <a:pt x="16550" y="3109"/>
                    <a:pt x="15808" y="4862"/>
                    <a:pt x="13818" y="5473"/>
                  </a:cubicBezTo>
                  <a:cubicBezTo>
                    <a:pt x="13571" y="5549"/>
                    <a:pt x="13404" y="5584"/>
                    <a:pt x="13304" y="5584"/>
                  </a:cubicBezTo>
                  <a:cubicBezTo>
                    <a:pt x="12436" y="5584"/>
                    <a:pt x="16527" y="2996"/>
                    <a:pt x="16877" y="2006"/>
                  </a:cubicBezTo>
                  <a:cubicBezTo>
                    <a:pt x="17264" y="911"/>
                    <a:pt x="12495" y="0"/>
                    <a:pt x="10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4997525" y="3906675"/>
              <a:ext cx="105225" cy="96700"/>
            </a:xfrm>
            <a:custGeom>
              <a:rect b="b" l="l" r="r" t="t"/>
              <a:pathLst>
                <a:path extrusionOk="0" h="3868" w="4209">
                  <a:moveTo>
                    <a:pt x="2607" y="1"/>
                  </a:moveTo>
                  <a:cubicBezTo>
                    <a:pt x="2467" y="1"/>
                    <a:pt x="2332" y="31"/>
                    <a:pt x="2210" y="96"/>
                  </a:cubicBezTo>
                  <a:cubicBezTo>
                    <a:pt x="1445" y="487"/>
                    <a:pt x="221" y="1354"/>
                    <a:pt x="102" y="2424"/>
                  </a:cubicBezTo>
                  <a:cubicBezTo>
                    <a:pt x="0" y="3495"/>
                    <a:pt x="1377" y="3818"/>
                    <a:pt x="1377" y="3818"/>
                  </a:cubicBezTo>
                  <a:cubicBezTo>
                    <a:pt x="1464" y="3852"/>
                    <a:pt x="1558" y="3867"/>
                    <a:pt x="1658" y="3867"/>
                  </a:cubicBezTo>
                  <a:cubicBezTo>
                    <a:pt x="2518" y="3867"/>
                    <a:pt x="3781" y="2704"/>
                    <a:pt x="3994" y="1744"/>
                  </a:cubicBezTo>
                  <a:cubicBezTo>
                    <a:pt x="4208" y="831"/>
                    <a:pt x="3343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5103750" y="3735175"/>
              <a:ext cx="61625" cy="55400"/>
            </a:xfrm>
            <a:custGeom>
              <a:rect b="b" l="l" r="r" t="t"/>
              <a:pathLst>
                <a:path extrusionOk="0" h="2216" w="2465">
                  <a:moveTo>
                    <a:pt x="1539" y="1"/>
                  </a:moveTo>
                  <a:cubicBezTo>
                    <a:pt x="823" y="1"/>
                    <a:pt x="0" y="981"/>
                    <a:pt x="204" y="1874"/>
                  </a:cubicBezTo>
                  <a:cubicBezTo>
                    <a:pt x="256" y="2123"/>
                    <a:pt x="397" y="2216"/>
                    <a:pt x="579" y="2216"/>
                  </a:cubicBezTo>
                  <a:cubicBezTo>
                    <a:pt x="1120" y="2216"/>
                    <a:pt x="2023" y="1399"/>
                    <a:pt x="2023" y="1399"/>
                  </a:cubicBezTo>
                  <a:cubicBezTo>
                    <a:pt x="2023" y="1399"/>
                    <a:pt x="2464" y="226"/>
                    <a:pt x="1717" y="22"/>
                  </a:cubicBezTo>
                  <a:cubicBezTo>
                    <a:pt x="1659" y="7"/>
                    <a:pt x="1599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5231625" y="3703475"/>
              <a:ext cx="99500" cy="66575"/>
            </a:xfrm>
            <a:custGeom>
              <a:rect b="b" l="l" r="r" t="t"/>
              <a:pathLst>
                <a:path extrusionOk="0" h="2663" w="3980">
                  <a:moveTo>
                    <a:pt x="2476" y="0"/>
                  </a:moveTo>
                  <a:cubicBezTo>
                    <a:pt x="2300" y="0"/>
                    <a:pt x="2119" y="21"/>
                    <a:pt x="1938" y="66"/>
                  </a:cubicBezTo>
                  <a:cubicBezTo>
                    <a:pt x="935" y="321"/>
                    <a:pt x="1" y="1426"/>
                    <a:pt x="833" y="2327"/>
                  </a:cubicBezTo>
                  <a:cubicBezTo>
                    <a:pt x="1066" y="2574"/>
                    <a:pt x="1377" y="2663"/>
                    <a:pt x="1705" y="2663"/>
                  </a:cubicBezTo>
                  <a:cubicBezTo>
                    <a:pt x="2549" y="2663"/>
                    <a:pt x="3502" y="2072"/>
                    <a:pt x="3502" y="2072"/>
                  </a:cubicBezTo>
                  <a:cubicBezTo>
                    <a:pt x="3706" y="1715"/>
                    <a:pt x="3842" y="1341"/>
                    <a:pt x="3910" y="933"/>
                  </a:cubicBezTo>
                  <a:cubicBezTo>
                    <a:pt x="3979" y="444"/>
                    <a:pt x="3290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5136450" y="3880075"/>
              <a:ext cx="94775" cy="90225"/>
            </a:xfrm>
            <a:custGeom>
              <a:rect b="b" l="l" r="r" t="t"/>
              <a:pathLst>
                <a:path extrusionOk="0" h="3609" w="3791">
                  <a:moveTo>
                    <a:pt x="3377" y="1"/>
                  </a:moveTo>
                  <a:cubicBezTo>
                    <a:pt x="2746" y="1"/>
                    <a:pt x="1548" y="736"/>
                    <a:pt x="901" y="1602"/>
                  </a:cubicBezTo>
                  <a:cubicBezTo>
                    <a:pt x="1" y="2808"/>
                    <a:pt x="2618" y="3556"/>
                    <a:pt x="2618" y="3556"/>
                  </a:cubicBezTo>
                  <a:cubicBezTo>
                    <a:pt x="2660" y="3592"/>
                    <a:pt x="2702" y="3608"/>
                    <a:pt x="2745" y="3608"/>
                  </a:cubicBezTo>
                  <a:cubicBezTo>
                    <a:pt x="3255" y="3608"/>
                    <a:pt x="3791" y="1225"/>
                    <a:pt x="3791" y="378"/>
                  </a:cubicBezTo>
                  <a:cubicBezTo>
                    <a:pt x="3786" y="114"/>
                    <a:pt x="3625" y="1"/>
                    <a:pt x="3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5096525" y="4030875"/>
              <a:ext cx="73875" cy="65625"/>
            </a:xfrm>
            <a:custGeom>
              <a:rect b="b" l="l" r="r" t="t"/>
              <a:pathLst>
                <a:path extrusionOk="0" h="2625" w="2955">
                  <a:moveTo>
                    <a:pt x="2348" y="1"/>
                  </a:moveTo>
                  <a:cubicBezTo>
                    <a:pt x="1996" y="1"/>
                    <a:pt x="1518" y="127"/>
                    <a:pt x="1139" y="193"/>
                  </a:cubicBezTo>
                  <a:cubicBezTo>
                    <a:pt x="340" y="311"/>
                    <a:pt x="0" y="1671"/>
                    <a:pt x="153" y="2419"/>
                  </a:cubicBezTo>
                  <a:cubicBezTo>
                    <a:pt x="185" y="2562"/>
                    <a:pt x="284" y="2624"/>
                    <a:pt x="427" y="2624"/>
                  </a:cubicBezTo>
                  <a:cubicBezTo>
                    <a:pt x="1045" y="2624"/>
                    <a:pt x="2480" y="1453"/>
                    <a:pt x="2770" y="651"/>
                  </a:cubicBezTo>
                  <a:cubicBezTo>
                    <a:pt x="2954" y="143"/>
                    <a:pt x="2723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5272425" y="3877625"/>
              <a:ext cx="96900" cy="109775"/>
            </a:xfrm>
            <a:custGeom>
              <a:rect b="b" l="l" r="r" t="t"/>
              <a:pathLst>
                <a:path extrusionOk="0" h="4391" w="3876">
                  <a:moveTo>
                    <a:pt x="2461" y="0"/>
                  </a:moveTo>
                  <a:cubicBezTo>
                    <a:pt x="1906" y="0"/>
                    <a:pt x="1242" y="203"/>
                    <a:pt x="816" y="459"/>
                  </a:cubicBezTo>
                  <a:cubicBezTo>
                    <a:pt x="51" y="918"/>
                    <a:pt x="0" y="3501"/>
                    <a:pt x="442" y="4062"/>
                  </a:cubicBezTo>
                  <a:cubicBezTo>
                    <a:pt x="648" y="4320"/>
                    <a:pt x="1143" y="4390"/>
                    <a:pt x="1617" y="4390"/>
                  </a:cubicBezTo>
                  <a:cubicBezTo>
                    <a:pt x="1925" y="4390"/>
                    <a:pt x="2223" y="4361"/>
                    <a:pt x="2430" y="4334"/>
                  </a:cubicBezTo>
                  <a:cubicBezTo>
                    <a:pt x="2889" y="4164"/>
                    <a:pt x="3280" y="3875"/>
                    <a:pt x="3552" y="3467"/>
                  </a:cubicBezTo>
                  <a:cubicBezTo>
                    <a:pt x="3875" y="2940"/>
                    <a:pt x="3688" y="1207"/>
                    <a:pt x="3399" y="459"/>
                  </a:cubicBezTo>
                  <a:cubicBezTo>
                    <a:pt x="3271" y="128"/>
                    <a:pt x="2901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5258400" y="4039875"/>
              <a:ext cx="90950" cy="76300"/>
            </a:xfrm>
            <a:custGeom>
              <a:rect b="b" l="l" r="r" t="t"/>
              <a:pathLst>
                <a:path extrusionOk="0" h="3052" w="3638">
                  <a:moveTo>
                    <a:pt x="1024" y="0"/>
                  </a:moveTo>
                  <a:cubicBezTo>
                    <a:pt x="471" y="0"/>
                    <a:pt x="17" y="998"/>
                    <a:pt x="17" y="1209"/>
                  </a:cubicBezTo>
                  <a:cubicBezTo>
                    <a:pt x="0" y="1447"/>
                    <a:pt x="663" y="2688"/>
                    <a:pt x="1190" y="3011"/>
                  </a:cubicBezTo>
                  <a:cubicBezTo>
                    <a:pt x="1235" y="3038"/>
                    <a:pt x="1289" y="3051"/>
                    <a:pt x="1350" y="3051"/>
                  </a:cubicBezTo>
                  <a:cubicBezTo>
                    <a:pt x="1995" y="3051"/>
                    <a:pt x="3410" y="1600"/>
                    <a:pt x="3518" y="1056"/>
                  </a:cubicBezTo>
                  <a:cubicBezTo>
                    <a:pt x="3637" y="478"/>
                    <a:pt x="1904" y="359"/>
                    <a:pt x="1241" y="53"/>
                  </a:cubicBezTo>
                  <a:cubicBezTo>
                    <a:pt x="1167" y="17"/>
                    <a:pt x="1095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5418700" y="3840125"/>
              <a:ext cx="50400" cy="43775"/>
            </a:xfrm>
            <a:custGeom>
              <a:rect b="b" l="l" r="r" t="t"/>
              <a:pathLst>
                <a:path extrusionOk="0" h="1751" w="2016">
                  <a:moveTo>
                    <a:pt x="747" y="1"/>
                  </a:moveTo>
                  <a:cubicBezTo>
                    <a:pt x="723" y="1"/>
                    <a:pt x="699" y="2"/>
                    <a:pt x="675" y="5"/>
                  </a:cubicBezTo>
                  <a:cubicBezTo>
                    <a:pt x="1" y="97"/>
                    <a:pt x="640" y="1750"/>
                    <a:pt x="1220" y="1750"/>
                  </a:cubicBezTo>
                  <a:cubicBezTo>
                    <a:pt x="1283" y="1750"/>
                    <a:pt x="1346" y="1731"/>
                    <a:pt x="1406" y="1687"/>
                  </a:cubicBezTo>
                  <a:cubicBezTo>
                    <a:pt x="2015" y="1243"/>
                    <a:pt x="1476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5177250" y="3625075"/>
              <a:ext cx="91800" cy="39700"/>
            </a:xfrm>
            <a:custGeom>
              <a:rect b="b" l="l" r="r" t="t"/>
              <a:pathLst>
                <a:path extrusionOk="0" h="1588" w="3672">
                  <a:moveTo>
                    <a:pt x="2343" y="0"/>
                  </a:moveTo>
                  <a:cubicBezTo>
                    <a:pt x="1891" y="0"/>
                    <a:pt x="1345" y="184"/>
                    <a:pt x="884" y="381"/>
                  </a:cubicBezTo>
                  <a:cubicBezTo>
                    <a:pt x="170" y="687"/>
                    <a:pt x="0" y="1588"/>
                    <a:pt x="0" y="1588"/>
                  </a:cubicBezTo>
                  <a:cubicBezTo>
                    <a:pt x="731" y="1384"/>
                    <a:pt x="3671" y="1248"/>
                    <a:pt x="3671" y="1248"/>
                  </a:cubicBezTo>
                  <a:cubicBezTo>
                    <a:pt x="3518" y="857"/>
                    <a:pt x="3280" y="483"/>
                    <a:pt x="2974" y="194"/>
                  </a:cubicBezTo>
                  <a:cubicBezTo>
                    <a:pt x="2812" y="56"/>
                    <a:pt x="2591" y="0"/>
                    <a:pt x="2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8"/>
          <p:cNvGrpSpPr/>
          <p:nvPr/>
        </p:nvGrpSpPr>
        <p:grpSpPr>
          <a:xfrm>
            <a:off x="4301278" y="4577473"/>
            <a:ext cx="881652" cy="854909"/>
            <a:chOff x="3294600" y="4601775"/>
            <a:chExt cx="889300" cy="862325"/>
          </a:xfrm>
        </p:grpSpPr>
        <p:sp>
          <p:nvSpPr>
            <p:cNvPr id="654" name="Google Shape;654;p8"/>
            <p:cNvSpPr/>
            <p:nvPr/>
          </p:nvSpPr>
          <p:spPr>
            <a:xfrm>
              <a:off x="3294600" y="4601775"/>
              <a:ext cx="889300" cy="862325"/>
            </a:xfrm>
            <a:custGeom>
              <a:rect b="b" l="l" r="r" t="t"/>
              <a:pathLst>
                <a:path extrusionOk="0" h="34493" w="35572">
                  <a:moveTo>
                    <a:pt x="17448" y="0"/>
                  </a:moveTo>
                  <a:cubicBezTo>
                    <a:pt x="14543" y="0"/>
                    <a:pt x="11331" y="772"/>
                    <a:pt x="7530" y="2900"/>
                  </a:cubicBezTo>
                  <a:cubicBezTo>
                    <a:pt x="1" y="7098"/>
                    <a:pt x="222" y="17856"/>
                    <a:pt x="222" y="17856"/>
                  </a:cubicBezTo>
                  <a:cubicBezTo>
                    <a:pt x="324" y="21748"/>
                    <a:pt x="1768" y="29175"/>
                    <a:pt x="9518" y="32489"/>
                  </a:cubicBezTo>
                  <a:cubicBezTo>
                    <a:pt x="12617" y="33818"/>
                    <a:pt x="15238" y="34492"/>
                    <a:pt x="17697" y="34492"/>
                  </a:cubicBezTo>
                  <a:cubicBezTo>
                    <a:pt x="21402" y="34492"/>
                    <a:pt x="24743" y="32963"/>
                    <a:pt x="28808" y="29837"/>
                  </a:cubicBezTo>
                  <a:cubicBezTo>
                    <a:pt x="35572" y="24620"/>
                    <a:pt x="35028" y="17414"/>
                    <a:pt x="34025" y="12434"/>
                  </a:cubicBezTo>
                  <a:cubicBezTo>
                    <a:pt x="33022" y="7438"/>
                    <a:pt x="30473" y="3563"/>
                    <a:pt x="25375" y="1677"/>
                  </a:cubicBezTo>
                  <a:cubicBezTo>
                    <a:pt x="22850" y="743"/>
                    <a:pt x="20297" y="0"/>
                    <a:pt x="17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3317550" y="4643275"/>
              <a:ext cx="840425" cy="758100"/>
            </a:xfrm>
            <a:custGeom>
              <a:rect b="b" l="l" r="r" t="t"/>
              <a:pathLst>
                <a:path extrusionOk="0" h="30324" w="33617">
                  <a:moveTo>
                    <a:pt x="16063" y="1"/>
                  </a:moveTo>
                  <a:cubicBezTo>
                    <a:pt x="12339" y="1"/>
                    <a:pt x="9915" y="954"/>
                    <a:pt x="7241" y="2600"/>
                  </a:cubicBezTo>
                  <a:cubicBezTo>
                    <a:pt x="4351" y="4367"/>
                    <a:pt x="2210" y="7019"/>
                    <a:pt x="1173" y="9551"/>
                  </a:cubicBezTo>
                  <a:cubicBezTo>
                    <a:pt x="137" y="12066"/>
                    <a:pt x="1" y="17454"/>
                    <a:pt x="1105" y="20785"/>
                  </a:cubicBezTo>
                  <a:cubicBezTo>
                    <a:pt x="2210" y="24099"/>
                    <a:pt x="6119" y="27957"/>
                    <a:pt x="6119" y="27957"/>
                  </a:cubicBezTo>
                  <a:cubicBezTo>
                    <a:pt x="6942" y="29405"/>
                    <a:pt x="11267" y="30323"/>
                    <a:pt x="15645" y="30323"/>
                  </a:cubicBezTo>
                  <a:cubicBezTo>
                    <a:pt x="18408" y="30323"/>
                    <a:pt x="21191" y="29958"/>
                    <a:pt x="23131" y="29129"/>
                  </a:cubicBezTo>
                  <a:cubicBezTo>
                    <a:pt x="28145" y="26988"/>
                    <a:pt x="30065" y="22994"/>
                    <a:pt x="31850" y="19595"/>
                  </a:cubicBezTo>
                  <a:cubicBezTo>
                    <a:pt x="33617" y="16196"/>
                    <a:pt x="31917" y="12134"/>
                    <a:pt x="31323" y="9772"/>
                  </a:cubicBezTo>
                  <a:cubicBezTo>
                    <a:pt x="30745" y="7409"/>
                    <a:pt x="29045" y="3857"/>
                    <a:pt x="26598" y="2464"/>
                  </a:cubicBezTo>
                  <a:cubicBezTo>
                    <a:pt x="24151" y="1053"/>
                    <a:pt x="21126" y="170"/>
                    <a:pt x="16911" y="17"/>
                  </a:cubicBezTo>
                  <a:cubicBezTo>
                    <a:pt x="16621" y="6"/>
                    <a:pt x="16338" y="1"/>
                    <a:pt x="16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3302675" y="4672825"/>
              <a:ext cx="814950" cy="720550"/>
            </a:xfrm>
            <a:custGeom>
              <a:rect b="b" l="l" r="r" t="t"/>
              <a:pathLst>
                <a:path extrusionOk="0" h="28822" w="32598">
                  <a:moveTo>
                    <a:pt x="19125" y="0"/>
                  </a:moveTo>
                  <a:cubicBezTo>
                    <a:pt x="18687" y="0"/>
                    <a:pt x="18116" y="21"/>
                    <a:pt x="17285" y="41"/>
                  </a:cubicBezTo>
                  <a:cubicBezTo>
                    <a:pt x="13750" y="143"/>
                    <a:pt x="10810" y="636"/>
                    <a:pt x="7768" y="2505"/>
                  </a:cubicBezTo>
                  <a:cubicBezTo>
                    <a:pt x="4725" y="4375"/>
                    <a:pt x="2754" y="9864"/>
                    <a:pt x="2754" y="9864"/>
                  </a:cubicBezTo>
                  <a:cubicBezTo>
                    <a:pt x="1" y="14980"/>
                    <a:pt x="3536" y="23206"/>
                    <a:pt x="6884" y="25772"/>
                  </a:cubicBezTo>
                  <a:cubicBezTo>
                    <a:pt x="9142" y="27500"/>
                    <a:pt x="11447" y="28822"/>
                    <a:pt x="14842" y="28822"/>
                  </a:cubicBezTo>
                  <a:cubicBezTo>
                    <a:pt x="16455" y="28822"/>
                    <a:pt x="18314" y="28523"/>
                    <a:pt x="20531" y="27828"/>
                  </a:cubicBezTo>
                  <a:cubicBezTo>
                    <a:pt x="27397" y="25670"/>
                    <a:pt x="29470" y="21744"/>
                    <a:pt x="31034" y="18209"/>
                  </a:cubicBezTo>
                  <a:cubicBezTo>
                    <a:pt x="32597" y="14674"/>
                    <a:pt x="32020" y="10459"/>
                    <a:pt x="30830" y="7706"/>
                  </a:cubicBezTo>
                  <a:cubicBezTo>
                    <a:pt x="29657" y="4953"/>
                    <a:pt x="27499" y="2998"/>
                    <a:pt x="23573" y="1418"/>
                  </a:cubicBezTo>
                  <a:cubicBezTo>
                    <a:pt x="20570" y="222"/>
                    <a:pt x="20550" y="0"/>
                    <a:pt x="19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3404650" y="4741425"/>
              <a:ext cx="303400" cy="251650"/>
            </a:xfrm>
            <a:custGeom>
              <a:rect b="b" l="l" r="r" t="t"/>
              <a:pathLst>
                <a:path extrusionOk="0" h="10066" w="12136">
                  <a:moveTo>
                    <a:pt x="7357" y="0"/>
                  </a:moveTo>
                  <a:cubicBezTo>
                    <a:pt x="5622" y="0"/>
                    <a:pt x="1" y="5153"/>
                    <a:pt x="1" y="6628"/>
                  </a:cubicBezTo>
                  <a:cubicBezTo>
                    <a:pt x="1" y="8063"/>
                    <a:pt x="7668" y="10065"/>
                    <a:pt x="10312" y="10065"/>
                  </a:cubicBezTo>
                  <a:cubicBezTo>
                    <a:pt x="10704" y="10065"/>
                    <a:pt x="10986" y="10021"/>
                    <a:pt x="11115" y="9925"/>
                  </a:cubicBezTo>
                  <a:cubicBezTo>
                    <a:pt x="12135" y="9160"/>
                    <a:pt x="8651" y="1512"/>
                    <a:pt x="7767" y="186"/>
                  </a:cubicBezTo>
                  <a:cubicBezTo>
                    <a:pt x="7682" y="59"/>
                    <a:pt x="7542" y="0"/>
                    <a:pt x="7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3608400" y="4705275"/>
              <a:ext cx="179950" cy="269875"/>
            </a:xfrm>
            <a:custGeom>
              <a:rect b="b" l="l" r="r" t="t"/>
              <a:pathLst>
                <a:path extrusionOk="0" h="10795" w="7198">
                  <a:moveTo>
                    <a:pt x="5107" y="0"/>
                  </a:moveTo>
                  <a:cubicBezTo>
                    <a:pt x="3759" y="0"/>
                    <a:pt x="2025" y="508"/>
                    <a:pt x="1266" y="1004"/>
                  </a:cubicBezTo>
                  <a:cubicBezTo>
                    <a:pt x="1" y="1813"/>
                    <a:pt x="3558" y="10794"/>
                    <a:pt x="4525" y="10794"/>
                  </a:cubicBezTo>
                  <a:cubicBezTo>
                    <a:pt x="4532" y="10794"/>
                    <a:pt x="4539" y="10794"/>
                    <a:pt x="4546" y="10793"/>
                  </a:cubicBezTo>
                  <a:cubicBezTo>
                    <a:pt x="5498" y="10674"/>
                    <a:pt x="7197" y="2448"/>
                    <a:pt x="6891" y="868"/>
                  </a:cubicBezTo>
                  <a:cubicBezTo>
                    <a:pt x="6761" y="235"/>
                    <a:pt x="6023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3753900" y="4733200"/>
              <a:ext cx="216350" cy="248550"/>
            </a:xfrm>
            <a:custGeom>
              <a:rect b="b" l="l" r="r" t="t"/>
              <a:pathLst>
                <a:path extrusionOk="0" h="9942" w="8654">
                  <a:moveTo>
                    <a:pt x="2815" y="1"/>
                  </a:moveTo>
                  <a:cubicBezTo>
                    <a:pt x="2764" y="1"/>
                    <a:pt x="2715" y="2"/>
                    <a:pt x="2669" y="6"/>
                  </a:cubicBezTo>
                  <a:cubicBezTo>
                    <a:pt x="1003" y="141"/>
                    <a:pt x="256" y="9625"/>
                    <a:pt x="256" y="9625"/>
                  </a:cubicBezTo>
                  <a:cubicBezTo>
                    <a:pt x="256" y="9625"/>
                    <a:pt x="1" y="9829"/>
                    <a:pt x="324" y="9914"/>
                  </a:cubicBezTo>
                  <a:cubicBezTo>
                    <a:pt x="433" y="9934"/>
                    <a:pt x="543" y="9942"/>
                    <a:pt x="652" y="9942"/>
                  </a:cubicBezTo>
                  <a:cubicBezTo>
                    <a:pt x="730" y="9942"/>
                    <a:pt x="807" y="9938"/>
                    <a:pt x="884" y="9931"/>
                  </a:cubicBezTo>
                  <a:cubicBezTo>
                    <a:pt x="1972" y="9863"/>
                    <a:pt x="7648" y="4934"/>
                    <a:pt x="8158" y="3422"/>
                  </a:cubicBezTo>
                  <a:cubicBezTo>
                    <a:pt x="8654" y="1952"/>
                    <a:pt x="4560" y="1"/>
                    <a:pt x="28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3767925" y="4849550"/>
              <a:ext cx="305075" cy="178950"/>
            </a:xfrm>
            <a:custGeom>
              <a:rect b="b" l="l" r="r" t="t"/>
              <a:pathLst>
                <a:path extrusionOk="0" h="7158" w="12203">
                  <a:moveTo>
                    <a:pt x="8809" y="1"/>
                  </a:moveTo>
                  <a:cubicBezTo>
                    <a:pt x="6627" y="1"/>
                    <a:pt x="510" y="6160"/>
                    <a:pt x="510" y="6160"/>
                  </a:cubicBezTo>
                  <a:cubicBezTo>
                    <a:pt x="510" y="6160"/>
                    <a:pt x="0" y="6534"/>
                    <a:pt x="442" y="6993"/>
                  </a:cubicBezTo>
                  <a:cubicBezTo>
                    <a:pt x="556" y="7106"/>
                    <a:pt x="1217" y="7157"/>
                    <a:pt x="2161" y="7157"/>
                  </a:cubicBezTo>
                  <a:cubicBezTo>
                    <a:pt x="4899" y="7157"/>
                    <a:pt x="10010" y="6729"/>
                    <a:pt x="10945" y="6160"/>
                  </a:cubicBezTo>
                  <a:cubicBezTo>
                    <a:pt x="12203" y="5413"/>
                    <a:pt x="10809" y="1487"/>
                    <a:pt x="9297" y="161"/>
                  </a:cubicBezTo>
                  <a:cubicBezTo>
                    <a:pt x="9171" y="51"/>
                    <a:pt x="9006" y="1"/>
                    <a:pt x="8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3383825" y="4950450"/>
              <a:ext cx="287825" cy="167800"/>
            </a:xfrm>
            <a:custGeom>
              <a:rect b="b" l="l" r="r" t="t"/>
              <a:pathLst>
                <a:path extrusionOk="0" h="6712" w="11513">
                  <a:moveTo>
                    <a:pt x="1410" y="1"/>
                  </a:moveTo>
                  <a:cubicBezTo>
                    <a:pt x="1084" y="1"/>
                    <a:pt x="858" y="53"/>
                    <a:pt x="766" y="170"/>
                  </a:cubicBezTo>
                  <a:cubicBezTo>
                    <a:pt x="1" y="1122"/>
                    <a:pt x="188" y="6305"/>
                    <a:pt x="511" y="6679"/>
                  </a:cubicBezTo>
                  <a:cubicBezTo>
                    <a:pt x="529" y="6701"/>
                    <a:pt x="581" y="6712"/>
                    <a:pt x="662" y="6712"/>
                  </a:cubicBezTo>
                  <a:cubicBezTo>
                    <a:pt x="2012" y="6712"/>
                    <a:pt x="11512" y="3805"/>
                    <a:pt x="11320" y="3212"/>
                  </a:cubicBezTo>
                  <a:cubicBezTo>
                    <a:pt x="11156" y="2646"/>
                    <a:pt x="3737" y="1"/>
                    <a:pt x="1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3417300" y="5048075"/>
              <a:ext cx="276300" cy="287000"/>
            </a:xfrm>
            <a:custGeom>
              <a:rect b="b" l="l" r="r" t="t"/>
              <a:pathLst>
                <a:path extrusionOk="0" h="11480" w="11052">
                  <a:moveTo>
                    <a:pt x="10249" y="0"/>
                  </a:moveTo>
                  <a:cubicBezTo>
                    <a:pt x="8236" y="0"/>
                    <a:pt x="1" y="4701"/>
                    <a:pt x="259" y="5918"/>
                  </a:cubicBezTo>
                  <a:cubicBezTo>
                    <a:pt x="543" y="7254"/>
                    <a:pt x="6064" y="11480"/>
                    <a:pt x="8012" y="11480"/>
                  </a:cubicBezTo>
                  <a:cubicBezTo>
                    <a:pt x="8046" y="11480"/>
                    <a:pt x="8079" y="11478"/>
                    <a:pt x="8111" y="11476"/>
                  </a:cubicBezTo>
                  <a:cubicBezTo>
                    <a:pt x="9947" y="11340"/>
                    <a:pt x="11051" y="1550"/>
                    <a:pt x="10677" y="208"/>
                  </a:cubicBezTo>
                  <a:cubicBezTo>
                    <a:pt x="10636" y="65"/>
                    <a:pt x="10486" y="0"/>
                    <a:pt x="10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3661475" y="5066825"/>
              <a:ext cx="201650" cy="283050"/>
            </a:xfrm>
            <a:custGeom>
              <a:rect b="b" l="l" r="r" t="t"/>
              <a:pathLst>
                <a:path extrusionOk="0" h="11322" w="8066">
                  <a:moveTo>
                    <a:pt x="2338" y="1"/>
                  </a:moveTo>
                  <a:cubicBezTo>
                    <a:pt x="1380" y="1"/>
                    <a:pt x="180" y="10590"/>
                    <a:pt x="180" y="10590"/>
                  </a:cubicBezTo>
                  <a:cubicBezTo>
                    <a:pt x="0" y="11097"/>
                    <a:pt x="1080" y="11321"/>
                    <a:pt x="2430" y="11321"/>
                  </a:cubicBezTo>
                  <a:cubicBezTo>
                    <a:pt x="4018" y="11321"/>
                    <a:pt x="5980" y="11011"/>
                    <a:pt x="6706" y="10488"/>
                  </a:cubicBezTo>
                  <a:cubicBezTo>
                    <a:pt x="8065" y="9519"/>
                    <a:pt x="3375" y="563"/>
                    <a:pt x="2406" y="19"/>
                  </a:cubicBezTo>
                  <a:cubicBezTo>
                    <a:pt x="2384" y="6"/>
                    <a:pt x="2361" y="1"/>
                    <a:pt x="2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3755600" y="5053825"/>
              <a:ext cx="235450" cy="251075"/>
            </a:xfrm>
            <a:custGeom>
              <a:rect b="b" l="l" r="r" t="t"/>
              <a:pathLst>
                <a:path extrusionOk="0" h="10043" w="9418">
                  <a:moveTo>
                    <a:pt x="746" y="1"/>
                  </a:moveTo>
                  <a:cubicBezTo>
                    <a:pt x="720" y="1"/>
                    <a:pt x="698" y="4"/>
                    <a:pt x="680" y="12"/>
                  </a:cubicBezTo>
                  <a:cubicBezTo>
                    <a:pt x="1" y="318"/>
                    <a:pt x="4045" y="9682"/>
                    <a:pt x="4011" y="9852"/>
                  </a:cubicBezTo>
                  <a:cubicBezTo>
                    <a:pt x="3985" y="9984"/>
                    <a:pt x="4053" y="10042"/>
                    <a:pt x="4192" y="10042"/>
                  </a:cubicBezTo>
                  <a:cubicBezTo>
                    <a:pt x="5021" y="10042"/>
                    <a:pt x="8360" y="7938"/>
                    <a:pt x="8855" y="6657"/>
                  </a:cubicBezTo>
                  <a:cubicBezTo>
                    <a:pt x="9418" y="5183"/>
                    <a:pt x="17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3778550" y="5028425"/>
              <a:ext cx="282925" cy="139400"/>
            </a:xfrm>
            <a:custGeom>
              <a:rect b="b" l="l" r="r" t="t"/>
              <a:pathLst>
                <a:path extrusionOk="0" h="5576" w="11317">
                  <a:moveTo>
                    <a:pt x="9173" y="0"/>
                  </a:moveTo>
                  <a:cubicBezTo>
                    <a:pt x="6338" y="0"/>
                    <a:pt x="1559" y="573"/>
                    <a:pt x="918" y="739"/>
                  </a:cubicBezTo>
                  <a:cubicBezTo>
                    <a:pt x="0" y="977"/>
                    <a:pt x="8668" y="5532"/>
                    <a:pt x="8668" y="5532"/>
                  </a:cubicBezTo>
                  <a:cubicBezTo>
                    <a:pt x="8707" y="5561"/>
                    <a:pt x="8749" y="5575"/>
                    <a:pt x="8794" y="5575"/>
                  </a:cubicBezTo>
                  <a:cubicBezTo>
                    <a:pt x="9586" y="5575"/>
                    <a:pt x="11316" y="1315"/>
                    <a:pt x="11268" y="399"/>
                  </a:cubicBezTo>
                  <a:cubicBezTo>
                    <a:pt x="11258" y="107"/>
                    <a:pt x="10396" y="0"/>
                    <a:pt x="9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8"/>
          <p:cNvGrpSpPr/>
          <p:nvPr/>
        </p:nvGrpSpPr>
        <p:grpSpPr>
          <a:xfrm>
            <a:off x="902434" y="4154306"/>
            <a:ext cx="757615" cy="1322701"/>
            <a:chOff x="1987675" y="4319675"/>
            <a:chExt cx="553650" cy="966675"/>
          </a:xfrm>
        </p:grpSpPr>
        <p:sp>
          <p:nvSpPr>
            <p:cNvPr id="667" name="Google Shape;667;p8"/>
            <p:cNvSpPr/>
            <p:nvPr/>
          </p:nvSpPr>
          <p:spPr>
            <a:xfrm>
              <a:off x="1988100" y="4350075"/>
              <a:ext cx="529425" cy="935850"/>
            </a:xfrm>
            <a:custGeom>
              <a:rect b="b" l="l" r="r" t="t"/>
              <a:pathLst>
                <a:path extrusionOk="0" h="37434" w="21177">
                  <a:moveTo>
                    <a:pt x="13410" y="1"/>
                  </a:moveTo>
                  <a:cubicBezTo>
                    <a:pt x="13410" y="1"/>
                    <a:pt x="12679" y="2754"/>
                    <a:pt x="12067" y="3825"/>
                  </a:cubicBezTo>
                  <a:cubicBezTo>
                    <a:pt x="11643" y="4539"/>
                    <a:pt x="7683" y="7989"/>
                    <a:pt x="6748" y="10657"/>
                  </a:cubicBezTo>
                  <a:cubicBezTo>
                    <a:pt x="5830" y="13342"/>
                    <a:pt x="1055" y="29827"/>
                    <a:pt x="1055" y="29827"/>
                  </a:cubicBezTo>
                  <a:cubicBezTo>
                    <a:pt x="1055" y="29827"/>
                    <a:pt x="1" y="33022"/>
                    <a:pt x="1615" y="34569"/>
                  </a:cubicBezTo>
                  <a:cubicBezTo>
                    <a:pt x="2917" y="35822"/>
                    <a:pt x="8957" y="37434"/>
                    <a:pt x="11109" y="37434"/>
                  </a:cubicBezTo>
                  <a:cubicBezTo>
                    <a:pt x="11204" y="37434"/>
                    <a:pt x="11291" y="37431"/>
                    <a:pt x="11371" y="37424"/>
                  </a:cubicBezTo>
                  <a:cubicBezTo>
                    <a:pt x="13240" y="37288"/>
                    <a:pt x="14158" y="36404"/>
                    <a:pt x="14617" y="35368"/>
                  </a:cubicBezTo>
                  <a:cubicBezTo>
                    <a:pt x="15059" y="34331"/>
                    <a:pt x="20293" y="16945"/>
                    <a:pt x="20735" y="15517"/>
                  </a:cubicBezTo>
                  <a:cubicBezTo>
                    <a:pt x="21177" y="14107"/>
                    <a:pt x="20038" y="6629"/>
                    <a:pt x="20038" y="6170"/>
                  </a:cubicBezTo>
                  <a:cubicBezTo>
                    <a:pt x="20038" y="5728"/>
                    <a:pt x="21160" y="2550"/>
                    <a:pt x="21160" y="2550"/>
                  </a:cubicBezTo>
                  <a:lnTo>
                    <a:pt x="134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2309325" y="4319675"/>
              <a:ext cx="232000" cy="102675"/>
            </a:xfrm>
            <a:custGeom>
              <a:rect b="b" l="l" r="r" t="t"/>
              <a:pathLst>
                <a:path extrusionOk="0" h="4107" w="9280">
                  <a:moveTo>
                    <a:pt x="905" y="0"/>
                  </a:moveTo>
                  <a:cubicBezTo>
                    <a:pt x="812" y="0"/>
                    <a:pt x="742" y="9"/>
                    <a:pt x="697" y="27"/>
                  </a:cubicBezTo>
                  <a:cubicBezTo>
                    <a:pt x="0" y="316"/>
                    <a:pt x="51" y="1489"/>
                    <a:pt x="51" y="1489"/>
                  </a:cubicBezTo>
                  <a:lnTo>
                    <a:pt x="8515" y="4106"/>
                  </a:lnTo>
                  <a:cubicBezTo>
                    <a:pt x="8515" y="4106"/>
                    <a:pt x="9280" y="3120"/>
                    <a:pt x="8821" y="2475"/>
                  </a:cubicBezTo>
                  <a:cubicBezTo>
                    <a:pt x="8391" y="1870"/>
                    <a:pt x="2259" y="0"/>
                    <a:pt x="9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1987675" y="4424875"/>
              <a:ext cx="529425" cy="861475"/>
            </a:xfrm>
            <a:custGeom>
              <a:rect b="b" l="l" r="r" t="t"/>
              <a:pathLst>
                <a:path extrusionOk="0" h="34459" w="21177">
                  <a:moveTo>
                    <a:pt x="12458" y="0"/>
                  </a:moveTo>
                  <a:cubicBezTo>
                    <a:pt x="12356" y="272"/>
                    <a:pt x="12220" y="561"/>
                    <a:pt x="12067" y="833"/>
                  </a:cubicBezTo>
                  <a:cubicBezTo>
                    <a:pt x="11643" y="1547"/>
                    <a:pt x="7700" y="4997"/>
                    <a:pt x="6765" y="7665"/>
                  </a:cubicBezTo>
                  <a:cubicBezTo>
                    <a:pt x="5830" y="10333"/>
                    <a:pt x="1055" y="26835"/>
                    <a:pt x="1055" y="26835"/>
                  </a:cubicBezTo>
                  <a:cubicBezTo>
                    <a:pt x="1055" y="26835"/>
                    <a:pt x="1" y="30013"/>
                    <a:pt x="1615" y="31577"/>
                  </a:cubicBezTo>
                  <a:cubicBezTo>
                    <a:pt x="2934" y="32831"/>
                    <a:pt x="8964" y="34459"/>
                    <a:pt x="11111" y="34459"/>
                  </a:cubicBezTo>
                  <a:cubicBezTo>
                    <a:pt x="11206" y="34459"/>
                    <a:pt x="11292" y="34456"/>
                    <a:pt x="11371" y="34449"/>
                  </a:cubicBezTo>
                  <a:cubicBezTo>
                    <a:pt x="13240" y="34313"/>
                    <a:pt x="14158" y="33429"/>
                    <a:pt x="14617" y="32393"/>
                  </a:cubicBezTo>
                  <a:cubicBezTo>
                    <a:pt x="15059" y="31356"/>
                    <a:pt x="20293" y="13970"/>
                    <a:pt x="20735" y="12542"/>
                  </a:cubicBezTo>
                  <a:cubicBezTo>
                    <a:pt x="21177" y="11115"/>
                    <a:pt x="20038" y="3654"/>
                    <a:pt x="20055" y="3195"/>
                  </a:cubicBezTo>
                  <a:cubicBezTo>
                    <a:pt x="20089" y="2923"/>
                    <a:pt x="20157" y="2651"/>
                    <a:pt x="20242" y="2396"/>
                  </a:cubicBezTo>
                  <a:lnTo>
                    <a:pt x="124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8"/>
          <p:cNvGrpSpPr/>
          <p:nvPr/>
        </p:nvGrpSpPr>
        <p:grpSpPr>
          <a:xfrm>
            <a:off x="6156619" y="4291109"/>
            <a:ext cx="756132" cy="648489"/>
            <a:chOff x="1755275" y="2954425"/>
            <a:chExt cx="588475" cy="504700"/>
          </a:xfrm>
        </p:grpSpPr>
        <p:sp>
          <p:nvSpPr>
            <p:cNvPr id="671" name="Google Shape;671;p8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8" name="Google Shape;678;p8"/>
          <p:cNvSpPr txBox="1"/>
          <p:nvPr>
            <p:ph type="title"/>
          </p:nvPr>
        </p:nvSpPr>
        <p:spPr>
          <a:xfrm>
            <a:off x="1714950" y="1317254"/>
            <a:ext cx="5714100" cy="22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"/>
          <p:cNvSpPr/>
          <p:nvPr/>
        </p:nvSpPr>
        <p:spPr>
          <a:xfrm flipH="1">
            <a:off x="494148" y="-1276383"/>
            <a:ext cx="8155705" cy="11261411"/>
          </a:xfrm>
          <a:custGeom>
            <a:rect b="b" l="l" r="r" t="t"/>
            <a:pathLst>
              <a:path extrusionOk="0" h="173680" w="125782">
                <a:moveTo>
                  <a:pt x="67447" y="1"/>
                </a:moveTo>
                <a:cubicBezTo>
                  <a:pt x="65272" y="8718"/>
                  <a:pt x="63542" y="25640"/>
                  <a:pt x="63542" y="25640"/>
                </a:cubicBezTo>
                <a:cubicBezTo>
                  <a:pt x="63542" y="25640"/>
                  <a:pt x="33026" y="18798"/>
                  <a:pt x="23085" y="18798"/>
                </a:cubicBezTo>
                <a:cubicBezTo>
                  <a:pt x="21838" y="18798"/>
                  <a:pt x="20914" y="18906"/>
                  <a:pt x="20416" y="19149"/>
                </a:cubicBezTo>
                <a:cubicBezTo>
                  <a:pt x="17641" y="20485"/>
                  <a:pt x="7416" y="67773"/>
                  <a:pt x="1" y="103739"/>
                </a:cubicBezTo>
                <a:lnTo>
                  <a:pt x="1" y="149931"/>
                </a:lnTo>
                <a:cubicBezTo>
                  <a:pt x="22585" y="156339"/>
                  <a:pt x="88240" y="173680"/>
                  <a:pt x="95781" y="173680"/>
                </a:cubicBezTo>
                <a:cubicBezTo>
                  <a:pt x="96000" y="173680"/>
                  <a:pt x="96170" y="173665"/>
                  <a:pt x="96289" y="173635"/>
                </a:cubicBezTo>
                <a:cubicBezTo>
                  <a:pt x="101307" y="172351"/>
                  <a:pt x="125781" y="47854"/>
                  <a:pt x="124976" y="43932"/>
                </a:cubicBezTo>
                <a:cubicBezTo>
                  <a:pt x="124154" y="40027"/>
                  <a:pt x="84214" y="31532"/>
                  <a:pt x="83443" y="30607"/>
                </a:cubicBezTo>
                <a:cubicBezTo>
                  <a:pt x="82673" y="29682"/>
                  <a:pt x="92863" y="5122"/>
                  <a:pt x="92469" y="1559"/>
                </a:cubicBezTo>
                <a:cubicBezTo>
                  <a:pt x="92401" y="1045"/>
                  <a:pt x="91938" y="514"/>
                  <a:pt x="911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1" name="Google Shape;681;p9"/>
          <p:cNvGrpSpPr/>
          <p:nvPr/>
        </p:nvGrpSpPr>
        <p:grpSpPr>
          <a:xfrm>
            <a:off x="3343180" y="4485404"/>
            <a:ext cx="707104" cy="919965"/>
            <a:chOff x="3523950" y="4973225"/>
            <a:chExt cx="385175" cy="501125"/>
          </a:xfrm>
        </p:grpSpPr>
        <p:sp>
          <p:nvSpPr>
            <p:cNvPr id="682" name="Google Shape;682;p9"/>
            <p:cNvSpPr/>
            <p:nvPr/>
          </p:nvSpPr>
          <p:spPr>
            <a:xfrm>
              <a:off x="3523950" y="5103925"/>
              <a:ext cx="385175" cy="370425"/>
            </a:xfrm>
            <a:custGeom>
              <a:rect b="b" l="l" r="r" t="t"/>
              <a:pathLst>
                <a:path extrusionOk="0" h="14817" w="15407">
                  <a:moveTo>
                    <a:pt x="7165" y="1"/>
                  </a:moveTo>
                  <a:cubicBezTo>
                    <a:pt x="2060" y="1"/>
                    <a:pt x="0" y="6215"/>
                    <a:pt x="309" y="9472"/>
                  </a:cubicBezTo>
                  <a:cubicBezTo>
                    <a:pt x="618" y="12897"/>
                    <a:pt x="2399" y="13445"/>
                    <a:pt x="7314" y="14610"/>
                  </a:cubicBezTo>
                  <a:cubicBezTo>
                    <a:pt x="7905" y="14751"/>
                    <a:pt x="8465" y="14817"/>
                    <a:pt x="8992" y="14817"/>
                  </a:cubicBezTo>
                  <a:cubicBezTo>
                    <a:pt x="13264" y="14817"/>
                    <a:pt x="15407" y="10508"/>
                    <a:pt x="14782" y="7108"/>
                  </a:cubicBezTo>
                  <a:cubicBezTo>
                    <a:pt x="14165" y="3803"/>
                    <a:pt x="13686" y="737"/>
                    <a:pt x="7982" y="52"/>
                  </a:cubicBezTo>
                  <a:cubicBezTo>
                    <a:pt x="7702" y="17"/>
                    <a:pt x="7429" y="1"/>
                    <a:pt x="7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3588400" y="5151325"/>
              <a:ext cx="318375" cy="237700"/>
            </a:xfrm>
            <a:custGeom>
              <a:rect b="b" l="l" r="r" t="t"/>
              <a:pathLst>
                <a:path extrusionOk="0" h="9508" w="12735">
                  <a:moveTo>
                    <a:pt x="6055" y="0"/>
                  </a:moveTo>
                  <a:cubicBezTo>
                    <a:pt x="0" y="0"/>
                    <a:pt x="142" y="8445"/>
                    <a:pt x="6809" y="9442"/>
                  </a:cubicBezTo>
                  <a:cubicBezTo>
                    <a:pt x="7099" y="9487"/>
                    <a:pt x="7375" y="9508"/>
                    <a:pt x="7637" y="9508"/>
                  </a:cubicBezTo>
                  <a:cubicBezTo>
                    <a:pt x="12667" y="9508"/>
                    <a:pt x="12735" y="1771"/>
                    <a:pt x="8795" y="485"/>
                  </a:cubicBezTo>
                  <a:cubicBezTo>
                    <a:pt x="7773" y="149"/>
                    <a:pt x="6859" y="0"/>
                    <a:pt x="6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3702100" y="4973225"/>
              <a:ext cx="194275" cy="174150"/>
            </a:xfrm>
            <a:custGeom>
              <a:rect b="b" l="l" r="r" t="t"/>
              <a:pathLst>
                <a:path extrusionOk="0" h="6966" w="7771">
                  <a:moveTo>
                    <a:pt x="1204" y="1"/>
                  </a:moveTo>
                  <a:cubicBezTo>
                    <a:pt x="1083" y="1"/>
                    <a:pt x="885" y="1246"/>
                    <a:pt x="719" y="1512"/>
                  </a:cubicBezTo>
                  <a:cubicBezTo>
                    <a:pt x="548" y="1786"/>
                    <a:pt x="0" y="2762"/>
                    <a:pt x="308" y="3927"/>
                  </a:cubicBezTo>
                  <a:cubicBezTo>
                    <a:pt x="599" y="5074"/>
                    <a:pt x="1815" y="6068"/>
                    <a:pt x="1815" y="6068"/>
                  </a:cubicBezTo>
                  <a:cubicBezTo>
                    <a:pt x="1815" y="6068"/>
                    <a:pt x="3049" y="6616"/>
                    <a:pt x="3357" y="6753"/>
                  </a:cubicBezTo>
                  <a:cubicBezTo>
                    <a:pt x="3562" y="6844"/>
                    <a:pt x="4773" y="6966"/>
                    <a:pt x="5679" y="6966"/>
                  </a:cubicBezTo>
                  <a:cubicBezTo>
                    <a:pt x="6131" y="6966"/>
                    <a:pt x="6508" y="6935"/>
                    <a:pt x="6645" y="6855"/>
                  </a:cubicBezTo>
                  <a:cubicBezTo>
                    <a:pt x="7039" y="6598"/>
                    <a:pt x="7536" y="5794"/>
                    <a:pt x="7741" y="5519"/>
                  </a:cubicBezTo>
                  <a:cubicBezTo>
                    <a:pt x="7767" y="5490"/>
                    <a:pt x="7770" y="5477"/>
                    <a:pt x="7756" y="5477"/>
                  </a:cubicBezTo>
                  <a:cubicBezTo>
                    <a:pt x="7644" y="5477"/>
                    <a:pt x="6459" y="6258"/>
                    <a:pt x="6080" y="6273"/>
                  </a:cubicBezTo>
                  <a:cubicBezTo>
                    <a:pt x="5498" y="6256"/>
                    <a:pt x="4933" y="6205"/>
                    <a:pt x="4367" y="6136"/>
                  </a:cubicBezTo>
                  <a:cubicBezTo>
                    <a:pt x="4367" y="6136"/>
                    <a:pt x="6577" y="5434"/>
                    <a:pt x="6834" y="4937"/>
                  </a:cubicBezTo>
                  <a:cubicBezTo>
                    <a:pt x="7091" y="4440"/>
                    <a:pt x="6765" y="3019"/>
                    <a:pt x="6731" y="2813"/>
                  </a:cubicBezTo>
                  <a:cubicBezTo>
                    <a:pt x="6729" y="2805"/>
                    <a:pt x="6727" y="2801"/>
                    <a:pt x="6725" y="2801"/>
                  </a:cubicBezTo>
                  <a:cubicBezTo>
                    <a:pt x="6675" y="2801"/>
                    <a:pt x="6442" y="4656"/>
                    <a:pt x="6131" y="4869"/>
                  </a:cubicBezTo>
                  <a:cubicBezTo>
                    <a:pt x="5806" y="5091"/>
                    <a:pt x="3374" y="5468"/>
                    <a:pt x="3374" y="5468"/>
                  </a:cubicBezTo>
                  <a:cubicBezTo>
                    <a:pt x="3374" y="5468"/>
                    <a:pt x="4025" y="2676"/>
                    <a:pt x="4042" y="2471"/>
                  </a:cubicBezTo>
                  <a:cubicBezTo>
                    <a:pt x="4059" y="2282"/>
                    <a:pt x="3425" y="2008"/>
                    <a:pt x="3203" y="1974"/>
                  </a:cubicBezTo>
                  <a:cubicBezTo>
                    <a:pt x="3201" y="1974"/>
                    <a:pt x="3199" y="1974"/>
                    <a:pt x="3197" y="1974"/>
                  </a:cubicBezTo>
                  <a:cubicBezTo>
                    <a:pt x="2962" y="1974"/>
                    <a:pt x="2877" y="4237"/>
                    <a:pt x="2860" y="4509"/>
                  </a:cubicBezTo>
                  <a:cubicBezTo>
                    <a:pt x="2860" y="4783"/>
                    <a:pt x="2089" y="5211"/>
                    <a:pt x="2089" y="5365"/>
                  </a:cubicBezTo>
                  <a:cubicBezTo>
                    <a:pt x="2089" y="5371"/>
                    <a:pt x="2086" y="5374"/>
                    <a:pt x="2082" y="5374"/>
                  </a:cubicBezTo>
                  <a:cubicBezTo>
                    <a:pt x="1986" y="5374"/>
                    <a:pt x="943" y="3622"/>
                    <a:pt x="959" y="3293"/>
                  </a:cubicBezTo>
                  <a:cubicBezTo>
                    <a:pt x="976" y="2933"/>
                    <a:pt x="1661" y="1255"/>
                    <a:pt x="1730" y="741"/>
                  </a:cubicBezTo>
                  <a:cubicBezTo>
                    <a:pt x="1781" y="227"/>
                    <a:pt x="1319" y="107"/>
                    <a:pt x="1216" y="5"/>
                  </a:cubicBezTo>
                  <a:cubicBezTo>
                    <a:pt x="1212" y="2"/>
                    <a:pt x="1208" y="1"/>
                    <a:pt x="1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" name="Google Shape;685;p9"/>
          <p:cNvGrpSpPr/>
          <p:nvPr/>
        </p:nvGrpSpPr>
        <p:grpSpPr>
          <a:xfrm>
            <a:off x="6417504" y="-192787"/>
            <a:ext cx="825749" cy="854100"/>
            <a:chOff x="4791650" y="538625"/>
            <a:chExt cx="731075" cy="756175"/>
          </a:xfrm>
        </p:grpSpPr>
        <p:sp>
          <p:nvSpPr>
            <p:cNvPr id="686" name="Google Shape;686;p9"/>
            <p:cNvSpPr/>
            <p:nvPr/>
          </p:nvSpPr>
          <p:spPr>
            <a:xfrm>
              <a:off x="4791650" y="538625"/>
              <a:ext cx="513550" cy="357200"/>
            </a:xfrm>
            <a:custGeom>
              <a:rect b="b" l="l" r="r" t="t"/>
              <a:pathLst>
                <a:path extrusionOk="0" h="14288" w="20542">
                  <a:moveTo>
                    <a:pt x="9923" y="1"/>
                  </a:moveTo>
                  <a:cubicBezTo>
                    <a:pt x="8747" y="1"/>
                    <a:pt x="8675" y="1335"/>
                    <a:pt x="8330" y="2024"/>
                  </a:cubicBezTo>
                  <a:cubicBezTo>
                    <a:pt x="8286" y="2108"/>
                    <a:pt x="8231" y="2145"/>
                    <a:pt x="8166" y="2145"/>
                  </a:cubicBezTo>
                  <a:cubicBezTo>
                    <a:pt x="7717" y="2145"/>
                    <a:pt x="6814" y="374"/>
                    <a:pt x="6086" y="374"/>
                  </a:cubicBezTo>
                  <a:cubicBezTo>
                    <a:pt x="5979" y="374"/>
                    <a:pt x="5876" y="412"/>
                    <a:pt x="5778" y="500"/>
                  </a:cubicBezTo>
                  <a:cubicBezTo>
                    <a:pt x="4922" y="1253"/>
                    <a:pt x="5384" y="2435"/>
                    <a:pt x="5384" y="3617"/>
                  </a:cubicBezTo>
                  <a:cubicBezTo>
                    <a:pt x="5367" y="4799"/>
                    <a:pt x="8638" y="5398"/>
                    <a:pt x="9066" y="5963"/>
                  </a:cubicBezTo>
                  <a:cubicBezTo>
                    <a:pt x="9495" y="6529"/>
                    <a:pt x="12492" y="10673"/>
                    <a:pt x="12817" y="10965"/>
                  </a:cubicBezTo>
                  <a:cubicBezTo>
                    <a:pt x="12845" y="10989"/>
                    <a:pt x="12852" y="11001"/>
                    <a:pt x="12841" y="11001"/>
                  </a:cubicBezTo>
                  <a:cubicBezTo>
                    <a:pt x="12724" y="11001"/>
                    <a:pt x="10556" y="9666"/>
                    <a:pt x="10180" y="9149"/>
                  </a:cubicBezTo>
                  <a:cubicBezTo>
                    <a:pt x="9991" y="8900"/>
                    <a:pt x="9667" y="8831"/>
                    <a:pt x="9301" y="8831"/>
                  </a:cubicBezTo>
                  <a:cubicBezTo>
                    <a:pt x="8836" y="8831"/>
                    <a:pt x="8305" y="8944"/>
                    <a:pt x="7902" y="8944"/>
                  </a:cubicBezTo>
                  <a:cubicBezTo>
                    <a:pt x="7182" y="8944"/>
                    <a:pt x="8159" y="7282"/>
                    <a:pt x="8159" y="6340"/>
                  </a:cubicBezTo>
                  <a:cubicBezTo>
                    <a:pt x="8159" y="5398"/>
                    <a:pt x="5744" y="5467"/>
                    <a:pt x="4939" y="5176"/>
                  </a:cubicBezTo>
                  <a:cubicBezTo>
                    <a:pt x="4878" y="5154"/>
                    <a:pt x="4823" y="5145"/>
                    <a:pt x="4772" y="5145"/>
                  </a:cubicBezTo>
                  <a:cubicBezTo>
                    <a:pt x="4170" y="5145"/>
                    <a:pt x="4281" y="6563"/>
                    <a:pt x="4408" y="7179"/>
                  </a:cubicBezTo>
                  <a:cubicBezTo>
                    <a:pt x="4425" y="7251"/>
                    <a:pt x="4417" y="7283"/>
                    <a:pt x="4389" y="7283"/>
                  </a:cubicBezTo>
                  <a:cubicBezTo>
                    <a:pt x="4161" y="7283"/>
                    <a:pt x="2595" y="5184"/>
                    <a:pt x="1924" y="4833"/>
                  </a:cubicBezTo>
                  <a:cubicBezTo>
                    <a:pt x="1856" y="4800"/>
                    <a:pt x="1784" y="4784"/>
                    <a:pt x="1711" y="4784"/>
                  </a:cubicBezTo>
                  <a:cubicBezTo>
                    <a:pt x="956" y="4784"/>
                    <a:pt x="1" y="6428"/>
                    <a:pt x="297" y="7334"/>
                  </a:cubicBezTo>
                  <a:cubicBezTo>
                    <a:pt x="606" y="8344"/>
                    <a:pt x="503" y="9937"/>
                    <a:pt x="1068" y="10930"/>
                  </a:cubicBezTo>
                  <a:cubicBezTo>
                    <a:pt x="1305" y="11354"/>
                    <a:pt x="1792" y="11486"/>
                    <a:pt x="2326" y="11486"/>
                  </a:cubicBezTo>
                  <a:cubicBezTo>
                    <a:pt x="3067" y="11486"/>
                    <a:pt x="3900" y="11233"/>
                    <a:pt x="4288" y="11153"/>
                  </a:cubicBezTo>
                  <a:cubicBezTo>
                    <a:pt x="4309" y="11149"/>
                    <a:pt x="4330" y="11147"/>
                    <a:pt x="4350" y="11147"/>
                  </a:cubicBezTo>
                  <a:cubicBezTo>
                    <a:pt x="4965" y="11147"/>
                    <a:pt x="5120" y="13119"/>
                    <a:pt x="5932" y="13534"/>
                  </a:cubicBezTo>
                  <a:cubicBezTo>
                    <a:pt x="6002" y="13569"/>
                    <a:pt x="6075" y="13585"/>
                    <a:pt x="6150" y="13585"/>
                  </a:cubicBezTo>
                  <a:cubicBezTo>
                    <a:pt x="6999" y="13585"/>
                    <a:pt x="8137" y="11540"/>
                    <a:pt x="8279" y="11273"/>
                  </a:cubicBezTo>
                  <a:cubicBezTo>
                    <a:pt x="8361" y="11098"/>
                    <a:pt x="8904" y="10949"/>
                    <a:pt x="9510" y="10949"/>
                  </a:cubicBezTo>
                  <a:cubicBezTo>
                    <a:pt x="9916" y="10949"/>
                    <a:pt x="10350" y="11016"/>
                    <a:pt x="10694" y="11187"/>
                  </a:cubicBezTo>
                  <a:cubicBezTo>
                    <a:pt x="11533" y="11615"/>
                    <a:pt x="13519" y="14287"/>
                    <a:pt x="13519" y="14287"/>
                  </a:cubicBezTo>
                  <a:lnTo>
                    <a:pt x="16243" y="12917"/>
                  </a:lnTo>
                  <a:lnTo>
                    <a:pt x="14547" y="9200"/>
                  </a:lnTo>
                  <a:cubicBezTo>
                    <a:pt x="14547" y="9200"/>
                    <a:pt x="14461" y="7967"/>
                    <a:pt x="15318" y="7693"/>
                  </a:cubicBezTo>
                  <a:cubicBezTo>
                    <a:pt x="16174" y="7419"/>
                    <a:pt x="16363" y="7025"/>
                    <a:pt x="16465" y="5655"/>
                  </a:cubicBezTo>
                  <a:cubicBezTo>
                    <a:pt x="16508" y="5092"/>
                    <a:pt x="16900" y="4948"/>
                    <a:pt x="17410" y="4948"/>
                  </a:cubicBezTo>
                  <a:cubicBezTo>
                    <a:pt x="17942" y="4948"/>
                    <a:pt x="18602" y="5104"/>
                    <a:pt x="19128" y="5104"/>
                  </a:cubicBezTo>
                  <a:cubicBezTo>
                    <a:pt x="19326" y="5104"/>
                    <a:pt x="19505" y="5082"/>
                    <a:pt x="19651" y="5021"/>
                  </a:cubicBezTo>
                  <a:cubicBezTo>
                    <a:pt x="20542" y="4645"/>
                    <a:pt x="19668" y="2178"/>
                    <a:pt x="19343" y="705"/>
                  </a:cubicBezTo>
                  <a:cubicBezTo>
                    <a:pt x="19239" y="235"/>
                    <a:pt x="18907" y="50"/>
                    <a:pt x="18465" y="50"/>
                  </a:cubicBezTo>
                  <a:cubicBezTo>
                    <a:pt x="17522" y="50"/>
                    <a:pt x="16082" y="896"/>
                    <a:pt x="15301" y="1630"/>
                  </a:cubicBezTo>
                  <a:cubicBezTo>
                    <a:pt x="14342" y="2572"/>
                    <a:pt x="14068" y="4011"/>
                    <a:pt x="14667" y="5227"/>
                  </a:cubicBezTo>
                  <a:cubicBezTo>
                    <a:pt x="15129" y="6186"/>
                    <a:pt x="13468" y="6409"/>
                    <a:pt x="13177" y="6974"/>
                  </a:cubicBezTo>
                  <a:cubicBezTo>
                    <a:pt x="12886" y="7539"/>
                    <a:pt x="14479" y="10965"/>
                    <a:pt x="14479" y="10965"/>
                  </a:cubicBezTo>
                  <a:lnTo>
                    <a:pt x="10488" y="6443"/>
                  </a:lnTo>
                  <a:cubicBezTo>
                    <a:pt x="10488" y="6443"/>
                    <a:pt x="12817" y="4645"/>
                    <a:pt x="12971" y="3189"/>
                  </a:cubicBezTo>
                  <a:cubicBezTo>
                    <a:pt x="13108" y="1716"/>
                    <a:pt x="11790" y="329"/>
                    <a:pt x="10282" y="37"/>
                  </a:cubicBezTo>
                  <a:cubicBezTo>
                    <a:pt x="10152" y="13"/>
                    <a:pt x="10033" y="1"/>
                    <a:pt x="9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5124050" y="567100"/>
              <a:ext cx="167875" cy="262775"/>
            </a:xfrm>
            <a:custGeom>
              <a:rect b="b" l="l" r="r" t="t"/>
              <a:pathLst>
                <a:path extrusionOk="0" h="10511" w="6715">
                  <a:moveTo>
                    <a:pt x="5216" y="1"/>
                  </a:moveTo>
                  <a:cubicBezTo>
                    <a:pt x="4261" y="1"/>
                    <a:pt x="2565" y="1011"/>
                    <a:pt x="2107" y="1724"/>
                  </a:cubicBezTo>
                  <a:cubicBezTo>
                    <a:pt x="1525" y="2632"/>
                    <a:pt x="2090" y="3677"/>
                    <a:pt x="2159" y="5030"/>
                  </a:cubicBezTo>
                  <a:cubicBezTo>
                    <a:pt x="2227" y="6383"/>
                    <a:pt x="1354" y="5749"/>
                    <a:pt x="686" y="6691"/>
                  </a:cubicBezTo>
                  <a:cubicBezTo>
                    <a:pt x="1" y="7633"/>
                    <a:pt x="1833" y="10511"/>
                    <a:pt x="1833" y="10511"/>
                  </a:cubicBezTo>
                  <a:cubicBezTo>
                    <a:pt x="1833" y="10511"/>
                    <a:pt x="754" y="7616"/>
                    <a:pt x="994" y="7000"/>
                  </a:cubicBezTo>
                  <a:cubicBezTo>
                    <a:pt x="1234" y="6400"/>
                    <a:pt x="2176" y="6400"/>
                    <a:pt x="2707" y="5784"/>
                  </a:cubicBezTo>
                  <a:cubicBezTo>
                    <a:pt x="3238" y="5184"/>
                    <a:pt x="2930" y="3985"/>
                    <a:pt x="3358" y="3146"/>
                  </a:cubicBezTo>
                  <a:cubicBezTo>
                    <a:pt x="3461" y="2936"/>
                    <a:pt x="3661" y="2862"/>
                    <a:pt x="3912" y="2862"/>
                  </a:cubicBezTo>
                  <a:cubicBezTo>
                    <a:pt x="4502" y="2862"/>
                    <a:pt x="5370" y="3270"/>
                    <a:pt x="5895" y="3270"/>
                  </a:cubicBezTo>
                  <a:cubicBezTo>
                    <a:pt x="6038" y="3270"/>
                    <a:pt x="6155" y="3240"/>
                    <a:pt x="6235" y="3163"/>
                  </a:cubicBezTo>
                  <a:cubicBezTo>
                    <a:pt x="6715" y="2684"/>
                    <a:pt x="6286" y="1074"/>
                    <a:pt x="5790" y="252"/>
                  </a:cubicBezTo>
                  <a:cubicBezTo>
                    <a:pt x="5680" y="76"/>
                    <a:pt x="5475" y="1"/>
                    <a:pt x="52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4978475" y="811200"/>
              <a:ext cx="544250" cy="483600"/>
            </a:xfrm>
            <a:custGeom>
              <a:rect b="b" l="l" r="r" t="t"/>
              <a:pathLst>
                <a:path extrusionOk="0" h="19344" w="21770">
                  <a:moveTo>
                    <a:pt x="14149" y="1"/>
                  </a:moveTo>
                  <a:cubicBezTo>
                    <a:pt x="10773" y="1"/>
                    <a:pt x="6847" y="1347"/>
                    <a:pt x="5002" y="3333"/>
                  </a:cubicBezTo>
                  <a:cubicBezTo>
                    <a:pt x="1850" y="6724"/>
                    <a:pt x="1" y="14346"/>
                    <a:pt x="3940" y="16452"/>
                  </a:cubicBezTo>
                  <a:cubicBezTo>
                    <a:pt x="4895" y="16965"/>
                    <a:pt x="5956" y="17159"/>
                    <a:pt x="7015" y="17159"/>
                  </a:cubicBezTo>
                  <a:cubicBezTo>
                    <a:pt x="10302" y="17159"/>
                    <a:pt x="13565" y="15288"/>
                    <a:pt x="13565" y="15288"/>
                  </a:cubicBezTo>
                  <a:cubicBezTo>
                    <a:pt x="14062" y="15544"/>
                    <a:pt x="14559" y="15836"/>
                    <a:pt x="15021" y="16144"/>
                  </a:cubicBezTo>
                  <a:cubicBezTo>
                    <a:pt x="15535" y="16521"/>
                    <a:pt x="13582" y="18268"/>
                    <a:pt x="14576" y="19124"/>
                  </a:cubicBezTo>
                  <a:cubicBezTo>
                    <a:pt x="14755" y="19279"/>
                    <a:pt x="15006" y="19343"/>
                    <a:pt x="15298" y="19343"/>
                  </a:cubicBezTo>
                  <a:cubicBezTo>
                    <a:pt x="16645" y="19343"/>
                    <a:pt x="18857" y="17977"/>
                    <a:pt x="18857" y="17977"/>
                  </a:cubicBezTo>
                  <a:lnTo>
                    <a:pt x="18857" y="17977"/>
                  </a:lnTo>
                  <a:cubicBezTo>
                    <a:pt x="18857" y="17977"/>
                    <a:pt x="17392" y="18353"/>
                    <a:pt x="16265" y="18353"/>
                  </a:cubicBezTo>
                  <a:cubicBezTo>
                    <a:pt x="15930" y="18353"/>
                    <a:pt x="15625" y="18320"/>
                    <a:pt x="15398" y="18233"/>
                  </a:cubicBezTo>
                  <a:cubicBezTo>
                    <a:pt x="14404" y="17839"/>
                    <a:pt x="17128" y="16949"/>
                    <a:pt x="17641" y="15681"/>
                  </a:cubicBezTo>
                  <a:cubicBezTo>
                    <a:pt x="18155" y="14414"/>
                    <a:pt x="15312" y="15099"/>
                    <a:pt x="14935" y="14191"/>
                  </a:cubicBezTo>
                  <a:cubicBezTo>
                    <a:pt x="14576" y="13301"/>
                    <a:pt x="21769" y="6125"/>
                    <a:pt x="19560" y="2271"/>
                  </a:cubicBezTo>
                  <a:cubicBezTo>
                    <a:pt x="18651" y="674"/>
                    <a:pt x="16538" y="1"/>
                    <a:pt x="14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4799075" y="668725"/>
              <a:ext cx="265875" cy="135900"/>
            </a:xfrm>
            <a:custGeom>
              <a:rect b="b" l="l" r="r" t="t"/>
              <a:pathLst>
                <a:path extrusionOk="0" h="5436" w="10635">
                  <a:moveTo>
                    <a:pt x="1267" y="1"/>
                  </a:moveTo>
                  <a:cubicBezTo>
                    <a:pt x="882" y="1"/>
                    <a:pt x="708" y="626"/>
                    <a:pt x="394" y="1410"/>
                  </a:cubicBezTo>
                  <a:cubicBezTo>
                    <a:pt x="0" y="2455"/>
                    <a:pt x="942" y="3842"/>
                    <a:pt x="2004" y="4390"/>
                  </a:cubicBezTo>
                  <a:cubicBezTo>
                    <a:pt x="2199" y="4489"/>
                    <a:pt x="2391" y="4528"/>
                    <a:pt x="2581" y="4528"/>
                  </a:cubicBezTo>
                  <a:cubicBezTo>
                    <a:pt x="3317" y="4528"/>
                    <a:pt x="4017" y="3937"/>
                    <a:pt x="4668" y="3937"/>
                  </a:cubicBezTo>
                  <a:cubicBezTo>
                    <a:pt x="4781" y="3937"/>
                    <a:pt x="4892" y="3955"/>
                    <a:pt x="5002" y="3996"/>
                  </a:cubicBezTo>
                  <a:cubicBezTo>
                    <a:pt x="5926" y="4339"/>
                    <a:pt x="6149" y="4853"/>
                    <a:pt x="7005" y="4887"/>
                  </a:cubicBezTo>
                  <a:cubicBezTo>
                    <a:pt x="7862" y="4921"/>
                    <a:pt x="9797" y="5418"/>
                    <a:pt x="10225" y="5435"/>
                  </a:cubicBezTo>
                  <a:cubicBezTo>
                    <a:pt x="10229" y="5435"/>
                    <a:pt x="10232" y="5435"/>
                    <a:pt x="10236" y="5435"/>
                  </a:cubicBezTo>
                  <a:cubicBezTo>
                    <a:pt x="10634" y="5435"/>
                    <a:pt x="9518" y="4438"/>
                    <a:pt x="8975" y="4031"/>
                  </a:cubicBezTo>
                  <a:cubicBezTo>
                    <a:pt x="8758" y="3880"/>
                    <a:pt x="8416" y="3862"/>
                    <a:pt x="8054" y="3862"/>
                  </a:cubicBezTo>
                  <a:cubicBezTo>
                    <a:pt x="7943" y="3862"/>
                    <a:pt x="7831" y="3864"/>
                    <a:pt x="7720" y="3864"/>
                  </a:cubicBezTo>
                  <a:cubicBezTo>
                    <a:pt x="7245" y="3864"/>
                    <a:pt x="6791" y="3834"/>
                    <a:pt x="6594" y="3517"/>
                  </a:cubicBezTo>
                  <a:cubicBezTo>
                    <a:pt x="6200" y="2866"/>
                    <a:pt x="7160" y="1993"/>
                    <a:pt x="6988" y="1068"/>
                  </a:cubicBezTo>
                  <a:cubicBezTo>
                    <a:pt x="6875" y="458"/>
                    <a:pt x="6129" y="339"/>
                    <a:pt x="5467" y="339"/>
                  </a:cubicBezTo>
                  <a:cubicBezTo>
                    <a:pt x="5125" y="339"/>
                    <a:pt x="4806" y="371"/>
                    <a:pt x="4608" y="383"/>
                  </a:cubicBezTo>
                  <a:cubicBezTo>
                    <a:pt x="4025" y="417"/>
                    <a:pt x="4659" y="2010"/>
                    <a:pt x="4522" y="2866"/>
                  </a:cubicBezTo>
                  <a:cubicBezTo>
                    <a:pt x="4503" y="2969"/>
                    <a:pt x="4457" y="3015"/>
                    <a:pt x="4389" y="3015"/>
                  </a:cubicBezTo>
                  <a:cubicBezTo>
                    <a:pt x="3905" y="3015"/>
                    <a:pt x="2327" y="690"/>
                    <a:pt x="1696" y="194"/>
                  </a:cubicBezTo>
                  <a:cubicBezTo>
                    <a:pt x="1526" y="61"/>
                    <a:pt x="1386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5005125" y="556400"/>
              <a:ext cx="106550" cy="230225"/>
            </a:xfrm>
            <a:custGeom>
              <a:rect b="b" l="l" r="r" t="t"/>
              <a:pathLst>
                <a:path extrusionOk="0" h="9209" w="4262">
                  <a:moveTo>
                    <a:pt x="853" y="1"/>
                  </a:moveTo>
                  <a:cubicBezTo>
                    <a:pt x="1" y="1"/>
                    <a:pt x="564" y="605"/>
                    <a:pt x="596" y="1416"/>
                  </a:cubicBezTo>
                  <a:cubicBezTo>
                    <a:pt x="630" y="2272"/>
                    <a:pt x="31" y="1964"/>
                    <a:pt x="253" y="3043"/>
                  </a:cubicBezTo>
                  <a:cubicBezTo>
                    <a:pt x="369" y="3594"/>
                    <a:pt x="747" y="3647"/>
                    <a:pt x="1135" y="3647"/>
                  </a:cubicBezTo>
                  <a:cubicBezTo>
                    <a:pt x="1227" y="3647"/>
                    <a:pt x="1320" y="3644"/>
                    <a:pt x="1410" y="3644"/>
                  </a:cubicBezTo>
                  <a:cubicBezTo>
                    <a:pt x="1670" y="3644"/>
                    <a:pt x="1906" y="3669"/>
                    <a:pt x="2035" y="3865"/>
                  </a:cubicBezTo>
                  <a:cubicBezTo>
                    <a:pt x="2394" y="4413"/>
                    <a:pt x="1401" y="4670"/>
                    <a:pt x="1264" y="5389"/>
                  </a:cubicBezTo>
                  <a:cubicBezTo>
                    <a:pt x="1127" y="6126"/>
                    <a:pt x="4261" y="9209"/>
                    <a:pt x="4261" y="9209"/>
                  </a:cubicBezTo>
                  <a:cubicBezTo>
                    <a:pt x="4261" y="9209"/>
                    <a:pt x="1658" y="6366"/>
                    <a:pt x="1983" y="5407"/>
                  </a:cubicBezTo>
                  <a:cubicBezTo>
                    <a:pt x="2309" y="4447"/>
                    <a:pt x="4073" y="3574"/>
                    <a:pt x="4141" y="2015"/>
                  </a:cubicBezTo>
                  <a:cubicBezTo>
                    <a:pt x="4210" y="440"/>
                    <a:pt x="2223" y="97"/>
                    <a:pt x="1076" y="12"/>
                  </a:cubicBezTo>
                  <a:cubicBezTo>
                    <a:pt x="992" y="4"/>
                    <a:pt x="918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" name="Google Shape;692;p9"/>
          <p:cNvGrpSpPr/>
          <p:nvPr/>
        </p:nvGrpSpPr>
        <p:grpSpPr>
          <a:xfrm>
            <a:off x="4815244" y="-140435"/>
            <a:ext cx="707095" cy="749395"/>
            <a:chOff x="2291250" y="337875"/>
            <a:chExt cx="626025" cy="663475"/>
          </a:xfrm>
        </p:grpSpPr>
        <p:sp>
          <p:nvSpPr>
            <p:cNvPr id="693" name="Google Shape;693;p9"/>
            <p:cNvSpPr/>
            <p:nvPr/>
          </p:nvSpPr>
          <p:spPr>
            <a:xfrm>
              <a:off x="2291250" y="375100"/>
              <a:ext cx="625600" cy="626200"/>
            </a:xfrm>
            <a:custGeom>
              <a:rect b="b" l="l" r="r" t="t"/>
              <a:pathLst>
                <a:path extrusionOk="0" h="25048" w="25024">
                  <a:moveTo>
                    <a:pt x="14118" y="0"/>
                  </a:moveTo>
                  <a:cubicBezTo>
                    <a:pt x="14007" y="0"/>
                    <a:pt x="13897" y="6"/>
                    <a:pt x="13788" y="19"/>
                  </a:cubicBezTo>
                  <a:cubicBezTo>
                    <a:pt x="11527" y="276"/>
                    <a:pt x="9318" y="3324"/>
                    <a:pt x="9318" y="3324"/>
                  </a:cubicBezTo>
                  <a:cubicBezTo>
                    <a:pt x="9222" y="3294"/>
                    <a:pt x="9118" y="3280"/>
                    <a:pt x="9007" y="3280"/>
                  </a:cubicBezTo>
                  <a:cubicBezTo>
                    <a:pt x="7731" y="3280"/>
                    <a:pt x="5466" y="5154"/>
                    <a:pt x="4316" y="6493"/>
                  </a:cubicBezTo>
                  <a:cubicBezTo>
                    <a:pt x="3066" y="7949"/>
                    <a:pt x="2518" y="8925"/>
                    <a:pt x="1970" y="9473"/>
                  </a:cubicBezTo>
                  <a:cubicBezTo>
                    <a:pt x="1405" y="10021"/>
                    <a:pt x="69" y="10466"/>
                    <a:pt x="35" y="12864"/>
                  </a:cubicBezTo>
                  <a:cubicBezTo>
                    <a:pt x="0" y="15279"/>
                    <a:pt x="5430" y="19920"/>
                    <a:pt x="5430" y="19920"/>
                  </a:cubicBezTo>
                  <a:cubicBezTo>
                    <a:pt x="8091" y="23369"/>
                    <a:pt x="12665" y="25048"/>
                    <a:pt x="15896" y="25048"/>
                  </a:cubicBezTo>
                  <a:cubicBezTo>
                    <a:pt x="16532" y="25048"/>
                    <a:pt x="17117" y="24983"/>
                    <a:pt x="17624" y="24853"/>
                  </a:cubicBezTo>
                  <a:cubicBezTo>
                    <a:pt x="20707" y="24065"/>
                    <a:pt x="19679" y="23055"/>
                    <a:pt x="20365" y="21633"/>
                  </a:cubicBezTo>
                  <a:cubicBezTo>
                    <a:pt x="21050" y="20195"/>
                    <a:pt x="23088" y="20708"/>
                    <a:pt x="24064" y="19133"/>
                  </a:cubicBezTo>
                  <a:cubicBezTo>
                    <a:pt x="25023" y="17557"/>
                    <a:pt x="24098" y="15433"/>
                    <a:pt x="23670" y="13172"/>
                  </a:cubicBezTo>
                  <a:cubicBezTo>
                    <a:pt x="23225" y="10912"/>
                    <a:pt x="21512" y="7846"/>
                    <a:pt x="20005" y="5020"/>
                  </a:cubicBezTo>
                  <a:cubicBezTo>
                    <a:pt x="18571" y="2332"/>
                    <a:pt x="16270" y="0"/>
                    <a:pt x="14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2380300" y="439775"/>
              <a:ext cx="196575" cy="187150"/>
            </a:xfrm>
            <a:custGeom>
              <a:rect b="b" l="l" r="r" t="t"/>
              <a:pathLst>
                <a:path extrusionOk="0" h="7486" w="7863">
                  <a:moveTo>
                    <a:pt x="7845" y="1"/>
                  </a:moveTo>
                  <a:lnTo>
                    <a:pt x="7845" y="1"/>
                  </a:lnTo>
                  <a:cubicBezTo>
                    <a:pt x="5619" y="943"/>
                    <a:pt x="4317" y="3495"/>
                    <a:pt x="4317" y="3495"/>
                  </a:cubicBezTo>
                  <a:cubicBezTo>
                    <a:pt x="1217" y="3666"/>
                    <a:pt x="1" y="7485"/>
                    <a:pt x="1" y="7485"/>
                  </a:cubicBezTo>
                  <a:cubicBezTo>
                    <a:pt x="570" y="6845"/>
                    <a:pt x="1558" y="6747"/>
                    <a:pt x="2112" y="6747"/>
                  </a:cubicBezTo>
                  <a:cubicBezTo>
                    <a:pt x="2358" y="6747"/>
                    <a:pt x="2519" y="6766"/>
                    <a:pt x="2519" y="6766"/>
                  </a:cubicBezTo>
                  <a:cubicBezTo>
                    <a:pt x="3810" y="5357"/>
                    <a:pt x="5706" y="5256"/>
                    <a:pt x="6222" y="5256"/>
                  </a:cubicBezTo>
                  <a:cubicBezTo>
                    <a:pt x="6307" y="5256"/>
                    <a:pt x="6355" y="5259"/>
                    <a:pt x="6355" y="5259"/>
                  </a:cubicBezTo>
                  <a:cubicBezTo>
                    <a:pt x="6355" y="3409"/>
                    <a:pt x="7862" y="1"/>
                    <a:pt x="7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2312225" y="377275"/>
              <a:ext cx="605050" cy="624025"/>
            </a:xfrm>
            <a:custGeom>
              <a:rect b="b" l="l" r="r" t="t"/>
              <a:pathLst>
                <a:path extrusionOk="0" h="24961" w="24202">
                  <a:moveTo>
                    <a:pt x="14028" y="0"/>
                  </a:moveTo>
                  <a:cubicBezTo>
                    <a:pt x="12863" y="514"/>
                    <a:pt x="11972" y="1302"/>
                    <a:pt x="11887" y="2158"/>
                  </a:cubicBezTo>
                  <a:cubicBezTo>
                    <a:pt x="11716" y="3974"/>
                    <a:pt x="13993" y="3340"/>
                    <a:pt x="16049" y="4984"/>
                  </a:cubicBezTo>
                  <a:cubicBezTo>
                    <a:pt x="18121" y="6611"/>
                    <a:pt x="22180" y="13993"/>
                    <a:pt x="21255" y="16716"/>
                  </a:cubicBezTo>
                  <a:cubicBezTo>
                    <a:pt x="21123" y="17109"/>
                    <a:pt x="20944" y="17282"/>
                    <a:pt x="20727" y="17282"/>
                  </a:cubicBezTo>
                  <a:cubicBezTo>
                    <a:pt x="19434" y="17282"/>
                    <a:pt x="16796" y="11141"/>
                    <a:pt x="14610" y="9249"/>
                  </a:cubicBezTo>
                  <a:cubicBezTo>
                    <a:pt x="13717" y="8476"/>
                    <a:pt x="12910" y="8114"/>
                    <a:pt x="12136" y="8114"/>
                  </a:cubicBezTo>
                  <a:cubicBezTo>
                    <a:pt x="10700" y="8114"/>
                    <a:pt x="9381" y="9362"/>
                    <a:pt x="7845" y="11544"/>
                  </a:cubicBezTo>
                  <a:cubicBezTo>
                    <a:pt x="5498" y="14901"/>
                    <a:pt x="13240" y="20364"/>
                    <a:pt x="14319" y="22814"/>
                  </a:cubicBezTo>
                  <a:cubicBezTo>
                    <a:pt x="14643" y="23554"/>
                    <a:pt x="14352" y="23847"/>
                    <a:pt x="13743" y="23847"/>
                  </a:cubicBezTo>
                  <a:cubicBezTo>
                    <a:pt x="12325" y="23847"/>
                    <a:pt x="9182" y="22260"/>
                    <a:pt x="8068" y="21050"/>
                  </a:cubicBezTo>
                  <a:cubicBezTo>
                    <a:pt x="6626" y="19468"/>
                    <a:pt x="2138" y="13423"/>
                    <a:pt x="576" y="13423"/>
                  </a:cubicBezTo>
                  <a:cubicBezTo>
                    <a:pt x="413" y="13423"/>
                    <a:pt x="282" y="13489"/>
                    <a:pt x="189" y="13633"/>
                  </a:cubicBezTo>
                  <a:cubicBezTo>
                    <a:pt x="1" y="13942"/>
                    <a:pt x="86" y="14575"/>
                    <a:pt x="360" y="15380"/>
                  </a:cubicBezTo>
                  <a:cubicBezTo>
                    <a:pt x="1936" y="17556"/>
                    <a:pt x="4591" y="19833"/>
                    <a:pt x="4591" y="19833"/>
                  </a:cubicBezTo>
                  <a:cubicBezTo>
                    <a:pt x="7252" y="23282"/>
                    <a:pt x="11826" y="24961"/>
                    <a:pt x="15057" y="24961"/>
                  </a:cubicBezTo>
                  <a:cubicBezTo>
                    <a:pt x="15693" y="24961"/>
                    <a:pt x="16278" y="24896"/>
                    <a:pt x="16785" y="24766"/>
                  </a:cubicBezTo>
                  <a:cubicBezTo>
                    <a:pt x="19868" y="23961"/>
                    <a:pt x="18840" y="22951"/>
                    <a:pt x="19526" y="21529"/>
                  </a:cubicBezTo>
                  <a:cubicBezTo>
                    <a:pt x="20211" y="20108"/>
                    <a:pt x="22249" y="20621"/>
                    <a:pt x="23225" y="19046"/>
                  </a:cubicBezTo>
                  <a:cubicBezTo>
                    <a:pt x="24201" y="17453"/>
                    <a:pt x="23276" y="15346"/>
                    <a:pt x="22831" y="13068"/>
                  </a:cubicBezTo>
                  <a:cubicBezTo>
                    <a:pt x="22386" y="10808"/>
                    <a:pt x="20656" y="7759"/>
                    <a:pt x="19149" y="4933"/>
                  </a:cubicBezTo>
                  <a:cubicBezTo>
                    <a:pt x="17898" y="2569"/>
                    <a:pt x="15946" y="463"/>
                    <a:pt x="14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2433400" y="337875"/>
              <a:ext cx="117000" cy="248275"/>
            </a:xfrm>
            <a:custGeom>
              <a:rect b="b" l="l" r="r" t="t"/>
              <a:pathLst>
                <a:path extrusionOk="0" h="9931" w="4680">
                  <a:moveTo>
                    <a:pt x="1630" y="0"/>
                  </a:moveTo>
                  <a:cubicBezTo>
                    <a:pt x="1096" y="0"/>
                    <a:pt x="1525" y="437"/>
                    <a:pt x="1508" y="857"/>
                  </a:cubicBezTo>
                  <a:cubicBezTo>
                    <a:pt x="1508" y="1268"/>
                    <a:pt x="549" y="1850"/>
                    <a:pt x="275" y="3066"/>
                  </a:cubicBezTo>
                  <a:cubicBezTo>
                    <a:pt x="1" y="4265"/>
                    <a:pt x="1131" y="7691"/>
                    <a:pt x="1422" y="8222"/>
                  </a:cubicBezTo>
                  <a:cubicBezTo>
                    <a:pt x="1696" y="8735"/>
                    <a:pt x="788" y="9866"/>
                    <a:pt x="788" y="9866"/>
                  </a:cubicBezTo>
                  <a:cubicBezTo>
                    <a:pt x="806" y="9910"/>
                    <a:pt x="858" y="9930"/>
                    <a:pt x="937" y="9930"/>
                  </a:cubicBezTo>
                  <a:cubicBezTo>
                    <a:pt x="1468" y="9930"/>
                    <a:pt x="3204" y="9029"/>
                    <a:pt x="3786" y="8581"/>
                  </a:cubicBezTo>
                  <a:cubicBezTo>
                    <a:pt x="4265" y="8187"/>
                    <a:pt x="4574" y="7639"/>
                    <a:pt x="4676" y="7023"/>
                  </a:cubicBezTo>
                  <a:cubicBezTo>
                    <a:pt x="4680" y="6975"/>
                    <a:pt x="4629" y="6957"/>
                    <a:pt x="4544" y="6957"/>
                  </a:cubicBezTo>
                  <a:cubicBezTo>
                    <a:pt x="4290" y="6957"/>
                    <a:pt x="3732" y="7119"/>
                    <a:pt x="3448" y="7119"/>
                  </a:cubicBezTo>
                  <a:cubicBezTo>
                    <a:pt x="3385" y="7119"/>
                    <a:pt x="3336" y="7111"/>
                    <a:pt x="3306" y="7091"/>
                  </a:cubicBezTo>
                  <a:cubicBezTo>
                    <a:pt x="3084" y="6954"/>
                    <a:pt x="2090" y="4300"/>
                    <a:pt x="2022" y="3597"/>
                  </a:cubicBezTo>
                  <a:cubicBezTo>
                    <a:pt x="1936" y="2895"/>
                    <a:pt x="2518" y="2313"/>
                    <a:pt x="2690" y="2022"/>
                  </a:cubicBezTo>
                  <a:cubicBezTo>
                    <a:pt x="2861" y="1713"/>
                    <a:pt x="3580" y="1730"/>
                    <a:pt x="3820" y="1474"/>
                  </a:cubicBezTo>
                  <a:cubicBezTo>
                    <a:pt x="4077" y="1217"/>
                    <a:pt x="2261" y="18"/>
                    <a:pt x="1662" y="1"/>
                  </a:cubicBezTo>
                  <a:cubicBezTo>
                    <a:pt x="1651" y="0"/>
                    <a:pt x="1641" y="0"/>
                    <a:pt x="1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2597825" y="731375"/>
              <a:ext cx="315600" cy="269975"/>
            </a:xfrm>
            <a:custGeom>
              <a:rect b="b" l="l" r="r" t="t"/>
              <a:pathLst>
                <a:path extrusionOk="0" h="10799" w="12624">
                  <a:moveTo>
                    <a:pt x="11647" y="0"/>
                  </a:moveTo>
                  <a:cubicBezTo>
                    <a:pt x="11373" y="1473"/>
                    <a:pt x="11030" y="3426"/>
                    <a:pt x="10499" y="4539"/>
                  </a:cubicBezTo>
                  <a:cubicBezTo>
                    <a:pt x="10082" y="5435"/>
                    <a:pt x="9422" y="5624"/>
                    <a:pt x="8725" y="5624"/>
                  </a:cubicBezTo>
                  <a:cubicBezTo>
                    <a:pt x="8217" y="5624"/>
                    <a:pt x="7689" y="5523"/>
                    <a:pt x="7222" y="5523"/>
                  </a:cubicBezTo>
                  <a:cubicBezTo>
                    <a:pt x="6886" y="5523"/>
                    <a:pt x="6581" y="5576"/>
                    <a:pt x="6337" y="5755"/>
                  </a:cubicBezTo>
                  <a:cubicBezTo>
                    <a:pt x="5293" y="6543"/>
                    <a:pt x="7005" y="8136"/>
                    <a:pt x="4882" y="10003"/>
                  </a:cubicBezTo>
                  <a:cubicBezTo>
                    <a:pt x="4432" y="10399"/>
                    <a:pt x="3688" y="10555"/>
                    <a:pt x="2797" y="10555"/>
                  </a:cubicBezTo>
                  <a:cubicBezTo>
                    <a:pt x="1955" y="10555"/>
                    <a:pt x="982" y="10416"/>
                    <a:pt x="0" y="10208"/>
                  </a:cubicBezTo>
                  <a:lnTo>
                    <a:pt x="0" y="10208"/>
                  </a:lnTo>
                  <a:cubicBezTo>
                    <a:pt x="1285" y="10600"/>
                    <a:pt x="2542" y="10798"/>
                    <a:pt x="3644" y="10798"/>
                  </a:cubicBezTo>
                  <a:cubicBezTo>
                    <a:pt x="4275" y="10798"/>
                    <a:pt x="4856" y="10733"/>
                    <a:pt x="5361" y="10602"/>
                  </a:cubicBezTo>
                  <a:cubicBezTo>
                    <a:pt x="8444" y="9814"/>
                    <a:pt x="7416" y="8804"/>
                    <a:pt x="8102" y="7382"/>
                  </a:cubicBezTo>
                  <a:cubicBezTo>
                    <a:pt x="8787" y="5961"/>
                    <a:pt x="10825" y="6457"/>
                    <a:pt x="11801" y="4882"/>
                  </a:cubicBezTo>
                  <a:cubicBezTo>
                    <a:pt x="12623" y="3563"/>
                    <a:pt x="12092" y="1850"/>
                    <a:pt x="116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" name="Google Shape;698;p9"/>
          <p:cNvGrpSpPr/>
          <p:nvPr/>
        </p:nvGrpSpPr>
        <p:grpSpPr>
          <a:xfrm>
            <a:off x="1378105" y="-133760"/>
            <a:ext cx="735394" cy="736046"/>
            <a:chOff x="1813400" y="1392650"/>
            <a:chExt cx="592200" cy="592725"/>
          </a:xfrm>
        </p:grpSpPr>
        <p:sp>
          <p:nvSpPr>
            <p:cNvPr id="699" name="Google Shape;699;p9"/>
            <p:cNvSpPr/>
            <p:nvPr/>
          </p:nvSpPr>
          <p:spPr>
            <a:xfrm>
              <a:off x="1813400" y="1392725"/>
              <a:ext cx="577650" cy="592650"/>
            </a:xfrm>
            <a:custGeom>
              <a:rect b="b" l="l" r="r" t="t"/>
              <a:pathLst>
                <a:path extrusionOk="0" h="23706" w="23106">
                  <a:moveTo>
                    <a:pt x="10273" y="1"/>
                  </a:moveTo>
                  <a:cubicBezTo>
                    <a:pt x="9544" y="1"/>
                    <a:pt x="8756" y="124"/>
                    <a:pt x="7931" y="402"/>
                  </a:cubicBezTo>
                  <a:cubicBezTo>
                    <a:pt x="4557" y="1532"/>
                    <a:pt x="2724" y="9222"/>
                    <a:pt x="2416" y="10198"/>
                  </a:cubicBezTo>
                  <a:cubicBezTo>
                    <a:pt x="2107" y="11158"/>
                    <a:pt x="1" y="14566"/>
                    <a:pt x="189" y="16655"/>
                  </a:cubicBezTo>
                  <a:cubicBezTo>
                    <a:pt x="378" y="18728"/>
                    <a:pt x="1542" y="18813"/>
                    <a:pt x="1542" y="18813"/>
                  </a:cubicBezTo>
                  <a:cubicBezTo>
                    <a:pt x="1542" y="18813"/>
                    <a:pt x="994" y="19875"/>
                    <a:pt x="2450" y="21417"/>
                  </a:cubicBezTo>
                  <a:cubicBezTo>
                    <a:pt x="3889" y="22958"/>
                    <a:pt x="6766" y="23198"/>
                    <a:pt x="6766" y="23198"/>
                  </a:cubicBezTo>
                  <a:cubicBezTo>
                    <a:pt x="7135" y="23543"/>
                    <a:pt x="7827" y="23705"/>
                    <a:pt x="8581" y="23705"/>
                  </a:cubicBezTo>
                  <a:cubicBezTo>
                    <a:pt x="9473" y="23705"/>
                    <a:pt x="10451" y="23478"/>
                    <a:pt x="11082" y="23061"/>
                  </a:cubicBezTo>
                  <a:cubicBezTo>
                    <a:pt x="12247" y="22307"/>
                    <a:pt x="15518" y="20166"/>
                    <a:pt x="15518" y="20166"/>
                  </a:cubicBezTo>
                  <a:cubicBezTo>
                    <a:pt x="19902" y="18865"/>
                    <a:pt x="22163" y="15422"/>
                    <a:pt x="22643" y="13230"/>
                  </a:cubicBezTo>
                  <a:cubicBezTo>
                    <a:pt x="23105" y="11038"/>
                    <a:pt x="20913" y="8588"/>
                    <a:pt x="20913" y="8588"/>
                  </a:cubicBezTo>
                  <a:cubicBezTo>
                    <a:pt x="21153" y="5848"/>
                    <a:pt x="18327" y="5146"/>
                    <a:pt x="18327" y="5146"/>
                  </a:cubicBezTo>
                  <a:cubicBezTo>
                    <a:pt x="17967" y="3450"/>
                    <a:pt x="14764" y="2508"/>
                    <a:pt x="14781" y="2508"/>
                  </a:cubicBezTo>
                  <a:cubicBezTo>
                    <a:pt x="14200" y="1152"/>
                    <a:pt x="12509" y="1"/>
                    <a:pt x="10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2128550" y="1443850"/>
              <a:ext cx="183275" cy="182875"/>
            </a:xfrm>
            <a:custGeom>
              <a:rect b="b" l="l" r="r" t="t"/>
              <a:pathLst>
                <a:path extrusionOk="0" h="7315" w="7331">
                  <a:moveTo>
                    <a:pt x="0" y="1"/>
                  </a:moveTo>
                  <a:cubicBezTo>
                    <a:pt x="0" y="1"/>
                    <a:pt x="2655" y="2861"/>
                    <a:pt x="2364" y="5190"/>
                  </a:cubicBezTo>
                  <a:cubicBezTo>
                    <a:pt x="2364" y="5190"/>
                    <a:pt x="5635" y="5653"/>
                    <a:pt x="7245" y="7314"/>
                  </a:cubicBezTo>
                  <a:cubicBezTo>
                    <a:pt x="7245" y="7314"/>
                    <a:pt x="7331" y="4745"/>
                    <a:pt x="4744" y="3854"/>
                  </a:cubicBezTo>
                  <a:cubicBezTo>
                    <a:pt x="4744" y="3854"/>
                    <a:pt x="3631" y="1765"/>
                    <a:pt x="1884" y="1234"/>
                  </a:cubicBezTo>
                  <a:cubicBezTo>
                    <a:pt x="1884" y="1234"/>
                    <a:pt x="1730" y="25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1813400" y="1392650"/>
              <a:ext cx="572925" cy="592725"/>
            </a:xfrm>
            <a:custGeom>
              <a:rect b="b" l="l" r="r" t="t"/>
              <a:pathLst>
                <a:path extrusionOk="0" h="23709" w="22917">
                  <a:moveTo>
                    <a:pt x="10273" y="0"/>
                  </a:moveTo>
                  <a:cubicBezTo>
                    <a:pt x="9476" y="0"/>
                    <a:pt x="8684" y="139"/>
                    <a:pt x="7931" y="405"/>
                  </a:cubicBezTo>
                  <a:cubicBezTo>
                    <a:pt x="4557" y="1535"/>
                    <a:pt x="2724" y="9225"/>
                    <a:pt x="2416" y="10201"/>
                  </a:cubicBezTo>
                  <a:cubicBezTo>
                    <a:pt x="2107" y="11161"/>
                    <a:pt x="1" y="14569"/>
                    <a:pt x="189" y="16658"/>
                  </a:cubicBezTo>
                  <a:cubicBezTo>
                    <a:pt x="378" y="18731"/>
                    <a:pt x="1542" y="18816"/>
                    <a:pt x="1542" y="18816"/>
                  </a:cubicBezTo>
                  <a:cubicBezTo>
                    <a:pt x="1542" y="18816"/>
                    <a:pt x="994" y="19878"/>
                    <a:pt x="2450" y="21420"/>
                  </a:cubicBezTo>
                  <a:cubicBezTo>
                    <a:pt x="3889" y="22961"/>
                    <a:pt x="6766" y="23201"/>
                    <a:pt x="6766" y="23201"/>
                  </a:cubicBezTo>
                  <a:cubicBezTo>
                    <a:pt x="7135" y="23546"/>
                    <a:pt x="7827" y="23708"/>
                    <a:pt x="8581" y="23708"/>
                  </a:cubicBezTo>
                  <a:cubicBezTo>
                    <a:pt x="9473" y="23708"/>
                    <a:pt x="10451" y="23481"/>
                    <a:pt x="11082" y="23064"/>
                  </a:cubicBezTo>
                  <a:cubicBezTo>
                    <a:pt x="12247" y="22293"/>
                    <a:pt x="15518" y="20169"/>
                    <a:pt x="15518" y="20169"/>
                  </a:cubicBezTo>
                  <a:cubicBezTo>
                    <a:pt x="19902" y="18868"/>
                    <a:pt x="22163" y="15425"/>
                    <a:pt x="22643" y="13233"/>
                  </a:cubicBezTo>
                  <a:cubicBezTo>
                    <a:pt x="22917" y="11948"/>
                    <a:pt x="22283" y="10578"/>
                    <a:pt x="21701" y="9670"/>
                  </a:cubicBezTo>
                  <a:cubicBezTo>
                    <a:pt x="21560" y="9610"/>
                    <a:pt x="21422" y="9581"/>
                    <a:pt x="21286" y="9581"/>
                  </a:cubicBezTo>
                  <a:cubicBezTo>
                    <a:pt x="19283" y="9581"/>
                    <a:pt x="17759" y="15821"/>
                    <a:pt x="16460" y="17104"/>
                  </a:cubicBezTo>
                  <a:cubicBezTo>
                    <a:pt x="15055" y="18491"/>
                    <a:pt x="10637" y="20752"/>
                    <a:pt x="8855" y="21711"/>
                  </a:cubicBezTo>
                  <a:cubicBezTo>
                    <a:pt x="8070" y="22137"/>
                    <a:pt x="7243" y="22439"/>
                    <a:pt x="6433" y="22439"/>
                  </a:cubicBezTo>
                  <a:cubicBezTo>
                    <a:pt x="5387" y="22439"/>
                    <a:pt x="4371" y="21936"/>
                    <a:pt x="3512" y="20546"/>
                  </a:cubicBezTo>
                  <a:cubicBezTo>
                    <a:pt x="1987" y="18063"/>
                    <a:pt x="7862" y="12342"/>
                    <a:pt x="9403" y="10715"/>
                  </a:cubicBezTo>
                  <a:cubicBezTo>
                    <a:pt x="10962" y="9088"/>
                    <a:pt x="13839" y="7187"/>
                    <a:pt x="13908" y="6074"/>
                  </a:cubicBezTo>
                  <a:cubicBezTo>
                    <a:pt x="13920" y="5813"/>
                    <a:pt x="13750" y="5695"/>
                    <a:pt x="13461" y="5695"/>
                  </a:cubicBezTo>
                  <a:cubicBezTo>
                    <a:pt x="12513" y="5695"/>
                    <a:pt x="10283" y="6960"/>
                    <a:pt x="8958" y="8626"/>
                  </a:cubicBezTo>
                  <a:cubicBezTo>
                    <a:pt x="7271" y="10731"/>
                    <a:pt x="2715" y="17253"/>
                    <a:pt x="1777" y="17253"/>
                  </a:cubicBezTo>
                  <a:cubicBezTo>
                    <a:pt x="1754" y="17253"/>
                    <a:pt x="1732" y="17249"/>
                    <a:pt x="1713" y="17241"/>
                  </a:cubicBezTo>
                  <a:cubicBezTo>
                    <a:pt x="943" y="16915"/>
                    <a:pt x="4317" y="6913"/>
                    <a:pt x="6303" y="3607"/>
                  </a:cubicBezTo>
                  <a:cubicBezTo>
                    <a:pt x="7434" y="1723"/>
                    <a:pt x="9266" y="610"/>
                    <a:pt x="10654" y="11"/>
                  </a:cubicBezTo>
                  <a:cubicBezTo>
                    <a:pt x="10527" y="4"/>
                    <a:pt x="10400" y="0"/>
                    <a:pt x="10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2162375" y="1439650"/>
              <a:ext cx="243225" cy="150675"/>
            </a:xfrm>
            <a:custGeom>
              <a:rect b="b" l="l" r="r" t="t"/>
              <a:pathLst>
                <a:path extrusionOk="0" h="6027" w="9729">
                  <a:moveTo>
                    <a:pt x="5892" y="1"/>
                  </a:moveTo>
                  <a:cubicBezTo>
                    <a:pt x="3726" y="1"/>
                    <a:pt x="1970" y="2276"/>
                    <a:pt x="1970" y="2276"/>
                  </a:cubicBezTo>
                  <a:cubicBezTo>
                    <a:pt x="1438" y="1760"/>
                    <a:pt x="163" y="1745"/>
                    <a:pt x="14" y="1745"/>
                  </a:cubicBezTo>
                  <a:cubicBezTo>
                    <a:pt x="5" y="1745"/>
                    <a:pt x="0" y="1745"/>
                    <a:pt x="0" y="1745"/>
                  </a:cubicBezTo>
                  <a:cubicBezTo>
                    <a:pt x="942" y="2070"/>
                    <a:pt x="1884" y="4673"/>
                    <a:pt x="1884" y="4673"/>
                  </a:cubicBezTo>
                  <a:cubicBezTo>
                    <a:pt x="1920" y="4670"/>
                    <a:pt x="1956" y="4668"/>
                    <a:pt x="1993" y="4668"/>
                  </a:cubicBezTo>
                  <a:cubicBezTo>
                    <a:pt x="3045" y="4668"/>
                    <a:pt x="4659" y="6026"/>
                    <a:pt x="4659" y="6026"/>
                  </a:cubicBezTo>
                  <a:cubicBezTo>
                    <a:pt x="4881" y="5153"/>
                    <a:pt x="3391" y="4022"/>
                    <a:pt x="3391" y="4022"/>
                  </a:cubicBezTo>
                  <a:cubicBezTo>
                    <a:pt x="3391" y="4022"/>
                    <a:pt x="5753" y="1813"/>
                    <a:pt x="6291" y="1813"/>
                  </a:cubicBezTo>
                  <a:cubicBezTo>
                    <a:pt x="6295" y="1813"/>
                    <a:pt x="6299" y="1813"/>
                    <a:pt x="6303" y="1813"/>
                  </a:cubicBezTo>
                  <a:cubicBezTo>
                    <a:pt x="6817" y="1847"/>
                    <a:pt x="6577" y="3611"/>
                    <a:pt x="6954" y="3971"/>
                  </a:cubicBezTo>
                  <a:cubicBezTo>
                    <a:pt x="7040" y="4058"/>
                    <a:pt x="7163" y="4095"/>
                    <a:pt x="7309" y="4095"/>
                  </a:cubicBezTo>
                  <a:cubicBezTo>
                    <a:pt x="7798" y="4095"/>
                    <a:pt x="8546" y="3680"/>
                    <a:pt x="9060" y="3337"/>
                  </a:cubicBezTo>
                  <a:cubicBezTo>
                    <a:pt x="9728" y="2892"/>
                    <a:pt x="9043" y="1933"/>
                    <a:pt x="9043" y="1933"/>
                  </a:cubicBezTo>
                  <a:cubicBezTo>
                    <a:pt x="7994" y="493"/>
                    <a:pt x="6899" y="1"/>
                    <a:pt x="5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2221525" y="1450200"/>
              <a:ext cx="173375" cy="71375"/>
            </a:xfrm>
            <a:custGeom>
              <a:rect b="b" l="l" r="r" t="t"/>
              <a:pathLst>
                <a:path extrusionOk="0" h="2855" w="6935">
                  <a:moveTo>
                    <a:pt x="3395" y="1"/>
                  </a:moveTo>
                  <a:cubicBezTo>
                    <a:pt x="1712" y="1"/>
                    <a:pt x="0" y="2574"/>
                    <a:pt x="118" y="2659"/>
                  </a:cubicBezTo>
                  <a:cubicBezTo>
                    <a:pt x="118" y="2659"/>
                    <a:pt x="2527" y="718"/>
                    <a:pt x="3748" y="718"/>
                  </a:cubicBezTo>
                  <a:cubicBezTo>
                    <a:pt x="3783" y="718"/>
                    <a:pt x="3818" y="720"/>
                    <a:pt x="3851" y="723"/>
                  </a:cubicBezTo>
                  <a:cubicBezTo>
                    <a:pt x="5033" y="826"/>
                    <a:pt x="4742" y="2350"/>
                    <a:pt x="5033" y="2727"/>
                  </a:cubicBezTo>
                  <a:cubicBezTo>
                    <a:pt x="5105" y="2816"/>
                    <a:pt x="5211" y="2855"/>
                    <a:pt x="5335" y="2855"/>
                  </a:cubicBezTo>
                  <a:cubicBezTo>
                    <a:pt x="5711" y="2855"/>
                    <a:pt x="6257" y="2497"/>
                    <a:pt x="6540" y="2110"/>
                  </a:cubicBezTo>
                  <a:cubicBezTo>
                    <a:pt x="6934" y="1597"/>
                    <a:pt x="5187" y="107"/>
                    <a:pt x="3492" y="4"/>
                  </a:cubicBezTo>
                  <a:cubicBezTo>
                    <a:pt x="3459" y="2"/>
                    <a:pt x="3427" y="1"/>
                    <a:pt x="3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" name="Google Shape;704;p9"/>
          <p:cNvGrpSpPr/>
          <p:nvPr/>
        </p:nvGrpSpPr>
        <p:grpSpPr>
          <a:xfrm>
            <a:off x="-53774" y="304305"/>
            <a:ext cx="1122882" cy="1101446"/>
            <a:chOff x="1931075" y="728875"/>
            <a:chExt cx="789650" cy="774575"/>
          </a:xfrm>
        </p:grpSpPr>
        <p:sp>
          <p:nvSpPr>
            <p:cNvPr id="705" name="Google Shape;705;p9"/>
            <p:cNvSpPr/>
            <p:nvPr/>
          </p:nvSpPr>
          <p:spPr>
            <a:xfrm>
              <a:off x="2298950" y="1099175"/>
              <a:ext cx="421775" cy="404275"/>
            </a:xfrm>
            <a:custGeom>
              <a:rect b="b" l="l" r="r" t="t"/>
              <a:pathLst>
                <a:path extrusionOk="0" h="16171" w="16871">
                  <a:moveTo>
                    <a:pt x="1782" y="1"/>
                  </a:moveTo>
                  <a:lnTo>
                    <a:pt x="1" y="1456"/>
                  </a:lnTo>
                  <a:lnTo>
                    <a:pt x="3820" y="5481"/>
                  </a:lnTo>
                  <a:cubicBezTo>
                    <a:pt x="2518" y="8239"/>
                    <a:pt x="3375" y="10499"/>
                    <a:pt x="5105" y="12743"/>
                  </a:cubicBezTo>
                  <a:cubicBezTo>
                    <a:pt x="6349" y="14350"/>
                    <a:pt x="8217" y="16171"/>
                    <a:pt x="10435" y="16171"/>
                  </a:cubicBezTo>
                  <a:cubicBezTo>
                    <a:pt x="11361" y="16171"/>
                    <a:pt x="12348" y="15854"/>
                    <a:pt x="13377" y="15072"/>
                  </a:cubicBezTo>
                  <a:cubicBezTo>
                    <a:pt x="16871" y="12418"/>
                    <a:pt x="16066" y="8633"/>
                    <a:pt x="13582" y="5687"/>
                  </a:cubicBezTo>
                  <a:cubicBezTo>
                    <a:pt x="11940" y="3753"/>
                    <a:pt x="9730" y="3301"/>
                    <a:pt x="8022" y="3301"/>
                  </a:cubicBezTo>
                  <a:cubicBezTo>
                    <a:pt x="6524" y="3301"/>
                    <a:pt x="5413" y="3649"/>
                    <a:pt x="5413" y="3649"/>
                  </a:cubicBezTo>
                  <a:lnTo>
                    <a:pt x="1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1931075" y="728875"/>
              <a:ext cx="436425" cy="426425"/>
            </a:xfrm>
            <a:custGeom>
              <a:rect b="b" l="l" r="r" t="t"/>
              <a:pathLst>
                <a:path extrusionOk="0" h="17057" w="17457">
                  <a:moveTo>
                    <a:pt x="2721" y="1640"/>
                  </a:moveTo>
                  <a:cubicBezTo>
                    <a:pt x="3570" y="1640"/>
                    <a:pt x="4169" y="2922"/>
                    <a:pt x="3326" y="3577"/>
                  </a:cubicBezTo>
                  <a:cubicBezTo>
                    <a:pt x="3088" y="3763"/>
                    <a:pt x="2833" y="3843"/>
                    <a:pt x="2593" y="3843"/>
                  </a:cubicBezTo>
                  <a:cubicBezTo>
                    <a:pt x="1751" y="3843"/>
                    <a:pt x="1097" y="2851"/>
                    <a:pt x="1990" y="1984"/>
                  </a:cubicBezTo>
                  <a:lnTo>
                    <a:pt x="1973" y="1984"/>
                  </a:lnTo>
                  <a:cubicBezTo>
                    <a:pt x="2225" y="1741"/>
                    <a:pt x="2483" y="1640"/>
                    <a:pt x="2721" y="1640"/>
                  </a:cubicBezTo>
                  <a:close/>
                  <a:moveTo>
                    <a:pt x="1726" y="0"/>
                  </a:moveTo>
                  <a:cubicBezTo>
                    <a:pt x="616" y="0"/>
                    <a:pt x="1" y="1131"/>
                    <a:pt x="38" y="2053"/>
                  </a:cubicBezTo>
                  <a:cubicBezTo>
                    <a:pt x="72" y="3320"/>
                    <a:pt x="14819" y="17056"/>
                    <a:pt x="14819" y="17056"/>
                  </a:cubicBezTo>
                  <a:lnTo>
                    <a:pt x="17456" y="14590"/>
                  </a:lnTo>
                  <a:cubicBezTo>
                    <a:pt x="17456" y="14590"/>
                    <a:pt x="5656" y="2327"/>
                    <a:pt x="3172" y="546"/>
                  </a:cubicBezTo>
                  <a:cubicBezTo>
                    <a:pt x="2626" y="158"/>
                    <a:pt x="2141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9"/>
          <p:cNvGrpSpPr/>
          <p:nvPr/>
        </p:nvGrpSpPr>
        <p:grpSpPr>
          <a:xfrm>
            <a:off x="8138419" y="388466"/>
            <a:ext cx="1122908" cy="1075582"/>
            <a:chOff x="4644875" y="480450"/>
            <a:chExt cx="970450" cy="929550"/>
          </a:xfrm>
        </p:grpSpPr>
        <p:sp>
          <p:nvSpPr>
            <p:cNvPr id="708" name="Google Shape;708;p9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4644875" y="480450"/>
              <a:ext cx="957700" cy="929550"/>
            </a:xfrm>
            <a:custGeom>
              <a:rect b="b" l="l" r="r" t="t"/>
              <a:pathLst>
                <a:path extrusionOk="0" h="37182" w="38308">
                  <a:moveTo>
                    <a:pt x="15306" y="1"/>
                  </a:moveTo>
                  <a:cubicBezTo>
                    <a:pt x="13972" y="1"/>
                    <a:pt x="12535" y="245"/>
                    <a:pt x="10928" y="793"/>
                  </a:cubicBezTo>
                  <a:cubicBezTo>
                    <a:pt x="2856" y="3563"/>
                    <a:pt x="0" y="12095"/>
                    <a:pt x="4963" y="20728"/>
                  </a:cubicBezTo>
                  <a:cubicBezTo>
                    <a:pt x="6136" y="22785"/>
                    <a:pt x="7733" y="24382"/>
                    <a:pt x="8668" y="26388"/>
                  </a:cubicBezTo>
                  <a:cubicBezTo>
                    <a:pt x="11064" y="31554"/>
                    <a:pt x="12645" y="36466"/>
                    <a:pt x="18015" y="37095"/>
                  </a:cubicBezTo>
                  <a:cubicBezTo>
                    <a:pt x="18508" y="37153"/>
                    <a:pt x="19000" y="37181"/>
                    <a:pt x="19491" y="37181"/>
                  </a:cubicBezTo>
                  <a:cubicBezTo>
                    <a:pt x="26376" y="37181"/>
                    <a:pt x="32891" y="31656"/>
                    <a:pt x="34874" y="28070"/>
                  </a:cubicBezTo>
                  <a:cubicBezTo>
                    <a:pt x="36999" y="24229"/>
                    <a:pt x="38307" y="13097"/>
                    <a:pt x="30558" y="8016"/>
                  </a:cubicBezTo>
                  <a:cubicBezTo>
                    <a:pt x="24350" y="3959"/>
                    <a:pt x="20672" y="1"/>
                    <a:pt x="15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4717525" y="491100"/>
              <a:ext cx="897800" cy="902175"/>
            </a:xfrm>
            <a:custGeom>
              <a:rect b="b" l="l" r="r" t="t"/>
              <a:pathLst>
                <a:path extrusionOk="0" h="36087" w="35912">
                  <a:moveTo>
                    <a:pt x="11900" y="0"/>
                  </a:moveTo>
                  <a:cubicBezTo>
                    <a:pt x="8320" y="0"/>
                    <a:pt x="5261" y="2399"/>
                    <a:pt x="2992" y="4531"/>
                  </a:cubicBezTo>
                  <a:cubicBezTo>
                    <a:pt x="188" y="7148"/>
                    <a:pt x="1" y="8916"/>
                    <a:pt x="476" y="14558"/>
                  </a:cubicBezTo>
                  <a:cubicBezTo>
                    <a:pt x="935" y="20200"/>
                    <a:pt x="3060" y="19809"/>
                    <a:pt x="4759" y="22886"/>
                  </a:cubicBezTo>
                  <a:cubicBezTo>
                    <a:pt x="6459" y="25962"/>
                    <a:pt x="5048" y="23854"/>
                    <a:pt x="6816" y="27083"/>
                  </a:cubicBezTo>
                  <a:cubicBezTo>
                    <a:pt x="8583" y="30312"/>
                    <a:pt x="7444" y="31315"/>
                    <a:pt x="12781" y="34918"/>
                  </a:cubicBezTo>
                  <a:cubicBezTo>
                    <a:pt x="14030" y="35763"/>
                    <a:pt x="15428" y="36086"/>
                    <a:pt x="16837" y="36086"/>
                  </a:cubicBezTo>
                  <a:cubicBezTo>
                    <a:pt x="21469" y="36086"/>
                    <a:pt x="26224" y="32590"/>
                    <a:pt x="26224" y="32590"/>
                  </a:cubicBezTo>
                  <a:cubicBezTo>
                    <a:pt x="35911" y="25843"/>
                    <a:pt x="33056" y="19605"/>
                    <a:pt x="32495" y="16665"/>
                  </a:cubicBezTo>
                  <a:cubicBezTo>
                    <a:pt x="31951" y="13742"/>
                    <a:pt x="29028" y="10020"/>
                    <a:pt x="26054" y="7573"/>
                  </a:cubicBezTo>
                  <a:cubicBezTo>
                    <a:pt x="23063" y="5126"/>
                    <a:pt x="19222" y="2033"/>
                    <a:pt x="14514" y="435"/>
                  </a:cubicBezTo>
                  <a:cubicBezTo>
                    <a:pt x="13616" y="133"/>
                    <a:pt x="12744" y="0"/>
                    <a:pt x="1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4907450" y="734725"/>
              <a:ext cx="516825" cy="398200"/>
            </a:xfrm>
            <a:custGeom>
              <a:rect b="b" l="l" r="r" t="t"/>
              <a:pathLst>
                <a:path extrusionOk="0" h="15928" w="20673">
                  <a:moveTo>
                    <a:pt x="8998" y="0"/>
                  </a:moveTo>
                  <a:cubicBezTo>
                    <a:pt x="5010" y="0"/>
                    <a:pt x="2201" y="4361"/>
                    <a:pt x="1785" y="6512"/>
                  </a:cubicBezTo>
                  <a:cubicBezTo>
                    <a:pt x="1207" y="9589"/>
                    <a:pt x="0" y="13158"/>
                    <a:pt x="5881" y="15503"/>
                  </a:cubicBezTo>
                  <a:cubicBezTo>
                    <a:pt x="6608" y="15793"/>
                    <a:pt x="7396" y="15928"/>
                    <a:pt x="8203" y="15928"/>
                  </a:cubicBezTo>
                  <a:cubicBezTo>
                    <a:pt x="13922" y="15928"/>
                    <a:pt x="20673" y="9168"/>
                    <a:pt x="14701" y="2943"/>
                  </a:cubicBezTo>
                  <a:cubicBezTo>
                    <a:pt x="12646" y="807"/>
                    <a:pt x="10713" y="0"/>
                    <a:pt x="8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5014525" y="853825"/>
              <a:ext cx="340575" cy="230100"/>
            </a:xfrm>
            <a:custGeom>
              <a:rect b="b" l="l" r="r" t="t"/>
              <a:pathLst>
                <a:path extrusionOk="0" h="9204" w="13623">
                  <a:moveTo>
                    <a:pt x="7080" y="1"/>
                  </a:moveTo>
                  <a:cubicBezTo>
                    <a:pt x="4090" y="1"/>
                    <a:pt x="1192" y="2918"/>
                    <a:pt x="969" y="4145"/>
                  </a:cubicBezTo>
                  <a:cubicBezTo>
                    <a:pt x="646" y="5810"/>
                    <a:pt x="0" y="7731"/>
                    <a:pt x="3178" y="9005"/>
                  </a:cubicBezTo>
                  <a:cubicBezTo>
                    <a:pt x="3520" y="9141"/>
                    <a:pt x="3915" y="9204"/>
                    <a:pt x="4341" y="9204"/>
                  </a:cubicBezTo>
                  <a:cubicBezTo>
                    <a:pt x="7875" y="9204"/>
                    <a:pt x="13622" y="4870"/>
                    <a:pt x="10316" y="1443"/>
                  </a:cubicBezTo>
                  <a:cubicBezTo>
                    <a:pt x="9313" y="403"/>
                    <a:pt x="8190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4965225" y="894725"/>
              <a:ext cx="599525" cy="465800"/>
            </a:xfrm>
            <a:custGeom>
              <a:rect b="b" l="l" r="r" t="t"/>
              <a:pathLst>
                <a:path extrusionOk="0" h="18632" w="23981">
                  <a:moveTo>
                    <a:pt x="18692" y="1"/>
                  </a:moveTo>
                  <a:cubicBezTo>
                    <a:pt x="16934" y="1"/>
                    <a:pt x="16564" y="4317"/>
                    <a:pt x="14073" y="7250"/>
                  </a:cubicBezTo>
                  <a:cubicBezTo>
                    <a:pt x="10895" y="10955"/>
                    <a:pt x="1" y="11686"/>
                    <a:pt x="3128" y="16581"/>
                  </a:cubicBezTo>
                  <a:cubicBezTo>
                    <a:pt x="4103" y="18106"/>
                    <a:pt x="5591" y="18631"/>
                    <a:pt x="7178" y="18631"/>
                  </a:cubicBezTo>
                  <a:cubicBezTo>
                    <a:pt x="10682" y="18631"/>
                    <a:pt x="14668" y="16071"/>
                    <a:pt x="14668" y="16071"/>
                  </a:cubicBezTo>
                  <a:cubicBezTo>
                    <a:pt x="19987" y="13794"/>
                    <a:pt x="23981" y="4497"/>
                    <a:pt x="20480" y="1047"/>
                  </a:cubicBezTo>
                  <a:cubicBezTo>
                    <a:pt x="19738" y="313"/>
                    <a:pt x="19165" y="1"/>
                    <a:pt x="186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4740475" y="537275"/>
              <a:ext cx="504200" cy="608025"/>
            </a:xfrm>
            <a:custGeom>
              <a:rect b="b" l="l" r="r" t="t"/>
              <a:pathLst>
                <a:path extrusionOk="0" h="24321" w="20168">
                  <a:moveTo>
                    <a:pt x="11631" y="1"/>
                  </a:moveTo>
                  <a:cubicBezTo>
                    <a:pt x="11258" y="1"/>
                    <a:pt x="10897" y="32"/>
                    <a:pt x="10554" y="101"/>
                  </a:cubicBezTo>
                  <a:cubicBezTo>
                    <a:pt x="6900" y="814"/>
                    <a:pt x="1649" y="3568"/>
                    <a:pt x="816" y="7205"/>
                  </a:cubicBezTo>
                  <a:cubicBezTo>
                    <a:pt x="0" y="10841"/>
                    <a:pt x="612" y="14240"/>
                    <a:pt x="2754" y="17351"/>
                  </a:cubicBezTo>
                  <a:cubicBezTo>
                    <a:pt x="4878" y="20444"/>
                    <a:pt x="6170" y="23962"/>
                    <a:pt x="8022" y="24285"/>
                  </a:cubicBezTo>
                  <a:cubicBezTo>
                    <a:pt x="8161" y="24309"/>
                    <a:pt x="8284" y="24320"/>
                    <a:pt x="8393" y="24320"/>
                  </a:cubicBezTo>
                  <a:cubicBezTo>
                    <a:pt x="9732" y="24320"/>
                    <a:pt x="8889" y="22619"/>
                    <a:pt x="8889" y="22619"/>
                  </a:cubicBezTo>
                  <a:cubicBezTo>
                    <a:pt x="7104" y="20461"/>
                    <a:pt x="6390" y="17589"/>
                    <a:pt x="6934" y="14835"/>
                  </a:cubicBezTo>
                  <a:cubicBezTo>
                    <a:pt x="7818" y="10094"/>
                    <a:pt x="11115" y="8428"/>
                    <a:pt x="13341" y="7646"/>
                  </a:cubicBezTo>
                  <a:cubicBezTo>
                    <a:pt x="13751" y="7499"/>
                    <a:pt x="14259" y="7445"/>
                    <a:pt x="14810" y="7445"/>
                  </a:cubicBezTo>
                  <a:cubicBezTo>
                    <a:pt x="16371" y="7445"/>
                    <a:pt x="18280" y="7881"/>
                    <a:pt x="19300" y="7881"/>
                  </a:cubicBezTo>
                  <a:cubicBezTo>
                    <a:pt x="19876" y="7881"/>
                    <a:pt x="20168" y="7742"/>
                    <a:pt x="19953" y="7306"/>
                  </a:cubicBezTo>
                  <a:cubicBezTo>
                    <a:pt x="19506" y="6393"/>
                    <a:pt x="17322" y="5568"/>
                    <a:pt x="14392" y="5568"/>
                  </a:cubicBezTo>
                  <a:cubicBezTo>
                    <a:pt x="12526" y="5568"/>
                    <a:pt x="10357" y="5903"/>
                    <a:pt x="8141" y="6763"/>
                  </a:cubicBezTo>
                  <a:cubicBezTo>
                    <a:pt x="3062" y="8719"/>
                    <a:pt x="5111" y="16153"/>
                    <a:pt x="4176" y="16153"/>
                  </a:cubicBezTo>
                  <a:cubicBezTo>
                    <a:pt x="4063" y="16153"/>
                    <a:pt x="3906" y="16044"/>
                    <a:pt x="3688" y="15804"/>
                  </a:cubicBezTo>
                  <a:cubicBezTo>
                    <a:pt x="1666" y="13578"/>
                    <a:pt x="816" y="9992"/>
                    <a:pt x="3467" y="6984"/>
                  </a:cubicBezTo>
                  <a:cubicBezTo>
                    <a:pt x="6136" y="3958"/>
                    <a:pt x="20157" y="4587"/>
                    <a:pt x="20038" y="3721"/>
                  </a:cubicBezTo>
                  <a:cubicBezTo>
                    <a:pt x="19945" y="2935"/>
                    <a:pt x="15233" y="1"/>
                    <a:pt x="1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" name="Google Shape;716;p9"/>
          <p:cNvGrpSpPr/>
          <p:nvPr/>
        </p:nvGrpSpPr>
        <p:grpSpPr>
          <a:xfrm>
            <a:off x="8374021" y="2195907"/>
            <a:ext cx="651705" cy="663793"/>
            <a:chOff x="4344225" y="923400"/>
            <a:chExt cx="366600" cy="373400"/>
          </a:xfrm>
        </p:grpSpPr>
        <p:sp>
          <p:nvSpPr>
            <p:cNvPr id="717" name="Google Shape;717;p9"/>
            <p:cNvSpPr/>
            <p:nvPr/>
          </p:nvSpPr>
          <p:spPr>
            <a:xfrm>
              <a:off x="4452825" y="1070825"/>
              <a:ext cx="258000" cy="225975"/>
            </a:xfrm>
            <a:custGeom>
              <a:rect b="b" l="l" r="r" t="t"/>
              <a:pathLst>
                <a:path extrusionOk="0" h="9039" w="10320">
                  <a:moveTo>
                    <a:pt x="6041" y="1"/>
                  </a:moveTo>
                  <a:cubicBezTo>
                    <a:pt x="6010" y="1"/>
                    <a:pt x="5979" y="1"/>
                    <a:pt x="5949" y="2"/>
                  </a:cubicBezTo>
                  <a:cubicBezTo>
                    <a:pt x="3960" y="53"/>
                    <a:pt x="3485" y="1974"/>
                    <a:pt x="3485" y="1974"/>
                  </a:cubicBezTo>
                  <a:lnTo>
                    <a:pt x="1989" y="3011"/>
                  </a:lnTo>
                  <a:cubicBezTo>
                    <a:pt x="1" y="5254"/>
                    <a:pt x="2363" y="8534"/>
                    <a:pt x="4317" y="8959"/>
                  </a:cubicBezTo>
                  <a:cubicBezTo>
                    <a:pt x="4553" y="9012"/>
                    <a:pt x="4792" y="9039"/>
                    <a:pt x="5033" y="9039"/>
                  </a:cubicBezTo>
                  <a:cubicBezTo>
                    <a:pt x="6789" y="9039"/>
                    <a:pt x="8609" y="7636"/>
                    <a:pt x="9416" y="5050"/>
                  </a:cubicBezTo>
                  <a:cubicBezTo>
                    <a:pt x="10320" y="2138"/>
                    <a:pt x="8010" y="1"/>
                    <a:pt x="6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9"/>
            <p:cNvSpPr/>
            <p:nvPr/>
          </p:nvSpPr>
          <p:spPr>
            <a:xfrm>
              <a:off x="4485400" y="1082200"/>
              <a:ext cx="221950" cy="174625"/>
            </a:xfrm>
            <a:custGeom>
              <a:rect b="b" l="l" r="r" t="t"/>
              <a:pathLst>
                <a:path extrusionOk="0" h="6985" w="8878">
                  <a:moveTo>
                    <a:pt x="4781" y="0"/>
                  </a:moveTo>
                  <a:cubicBezTo>
                    <a:pt x="3326" y="0"/>
                    <a:pt x="2987" y="1148"/>
                    <a:pt x="2725" y="2029"/>
                  </a:cubicBezTo>
                  <a:cubicBezTo>
                    <a:pt x="2454" y="2946"/>
                    <a:pt x="1043" y="2131"/>
                    <a:pt x="448" y="3796"/>
                  </a:cubicBezTo>
                  <a:cubicBezTo>
                    <a:pt x="1" y="5049"/>
                    <a:pt x="1178" y="6984"/>
                    <a:pt x="3055" y="6984"/>
                  </a:cubicBezTo>
                  <a:cubicBezTo>
                    <a:pt x="3673" y="6984"/>
                    <a:pt x="4368" y="6774"/>
                    <a:pt x="5105" y="6261"/>
                  </a:cubicBezTo>
                  <a:cubicBezTo>
                    <a:pt x="8878" y="3626"/>
                    <a:pt x="6583" y="125"/>
                    <a:pt x="4969" y="6"/>
                  </a:cubicBezTo>
                  <a:cubicBezTo>
                    <a:pt x="4904" y="2"/>
                    <a:pt x="4842" y="0"/>
                    <a:pt x="4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9"/>
            <p:cNvSpPr/>
            <p:nvPr/>
          </p:nvSpPr>
          <p:spPr>
            <a:xfrm>
              <a:off x="4344225" y="923400"/>
              <a:ext cx="209325" cy="218450"/>
            </a:xfrm>
            <a:custGeom>
              <a:rect b="b" l="l" r="r" t="t"/>
              <a:pathLst>
                <a:path extrusionOk="0" h="8738" w="8373">
                  <a:moveTo>
                    <a:pt x="1146" y="1"/>
                  </a:moveTo>
                  <a:cubicBezTo>
                    <a:pt x="613" y="1"/>
                    <a:pt x="0" y="212"/>
                    <a:pt x="11" y="580"/>
                  </a:cubicBezTo>
                  <a:cubicBezTo>
                    <a:pt x="28" y="1158"/>
                    <a:pt x="1099" y="1277"/>
                    <a:pt x="1099" y="1277"/>
                  </a:cubicBezTo>
                  <a:cubicBezTo>
                    <a:pt x="1608" y="6035"/>
                    <a:pt x="8135" y="8738"/>
                    <a:pt x="8135" y="8738"/>
                  </a:cubicBezTo>
                  <a:lnTo>
                    <a:pt x="8372" y="8381"/>
                  </a:lnTo>
                  <a:cubicBezTo>
                    <a:pt x="1252" y="5288"/>
                    <a:pt x="1591" y="1209"/>
                    <a:pt x="1591" y="1209"/>
                  </a:cubicBezTo>
                  <a:cubicBezTo>
                    <a:pt x="1591" y="1209"/>
                    <a:pt x="2152" y="716"/>
                    <a:pt x="1880" y="257"/>
                  </a:cubicBezTo>
                  <a:cubicBezTo>
                    <a:pt x="1776" y="82"/>
                    <a:pt x="1476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" name="Google Shape;720;p9"/>
          <p:cNvGrpSpPr/>
          <p:nvPr/>
        </p:nvGrpSpPr>
        <p:grpSpPr>
          <a:xfrm>
            <a:off x="4962489" y="4240446"/>
            <a:ext cx="450385" cy="561833"/>
            <a:chOff x="2950525" y="4361225"/>
            <a:chExt cx="324625" cy="404925"/>
          </a:xfrm>
        </p:grpSpPr>
        <p:sp>
          <p:nvSpPr>
            <p:cNvPr id="721" name="Google Shape;721;p9"/>
            <p:cNvSpPr/>
            <p:nvPr/>
          </p:nvSpPr>
          <p:spPr>
            <a:xfrm>
              <a:off x="3029350" y="4562650"/>
              <a:ext cx="245800" cy="203500"/>
            </a:xfrm>
            <a:custGeom>
              <a:rect b="b" l="l" r="r" t="t"/>
              <a:pathLst>
                <a:path extrusionOk="0" h="8140" w="9832">
                  <a:moveTo>
                    <a:pt x="5893" y="0"/>
                  </a:moveTo>
                  <a:cubicBezTo>
                    <a:pt x="5454" y="0"/>
                    <a:pt x="5000" y="103"/>
                    <a:pt x="4544" y="335"/>
                  </a:cubicBezTo>
                  <a:lnTo>
                    <a:pt x="3150" y="1508"/>
                  </a:lnTo>
                  <a:cubicBezTo>
                    <a:pt x="3150" y="1508"/>
                    <a:pt x="3148" y="1508"/>
                    <a:pt x="3143" y="1508"/>
                  </a:cubicBezTo>
                  <a:cubicBezTo>
                    <a:pt x="3016" y="1508"/>
                    <a:pt x="1125" y="1540"/>
                    <a:pt x="567" y="3412"/>
                  </a:cubicBezTo>
                  <a:cubicBezTo>
                    <a:pt x="0" y="5294"/>
                    <a:pt x="1426" y="8140"/>
                    <a:pt x="4412" y="8140"/>
                  </a:cubicBezTo>
                  <a:cubicBezTo>
                    <a:pt x="4472" y="8140"/>
                    <a:pt x="4533" y="8139"/>
                    <a:pt x="4595" y="8136"/>
                  </a:cubicBezTo>
                  <a:cubicBezTo>
                    <a:pt x="7722" y="8000"/>
                    <a:pt x="9659" y="6182"/>
                    <a:pt x="9761" y="4159"/>
                  </a:cubicBezTo>
                  <a:cubicBezTo>
                    <a:pt x="9832" y="2479"/>
                    <a:pt x="8048" y="0"/>
                    <a:pt x="5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9"/>
            <p:cNvSpPr/>
            <p:nvPr/>
          </p:nvSpPr>
          <p:spPr>
            <a:xfrm>
              <a:off x="3047075" y="4573000"/>
              <a:ext cx="226275" cy="161625"/>
            </a:xfrm>
            <a:custGeom>
              <a:rect b="b" l="l" r="r" t="t"/>
              <a:pathLst>
                <a:path extrusionOk="0" h="6465" w="9051">
                  <a:moveTo>
                    <a:pt x="5226" y="1"/>
                  </a:moveTo>
                  <a:cubicBezTo>
                    <a:pt x="5182" y="1"/>
                    <a:pt x="5137" y="3"/>
                    <a:pt x="5092" y="6"/>
                  </a:cubicBezTo>
                  <a:cubicBezTo>
                    <a:pt x="3308" y="142"/>
                    <a:pt x="3750" y="1740"/>
                    <a:pt x="2781" y="1774"/>
                  </a:cubicBezTo>
                  <a:cubicBezTo>
                    <a:pt x="1812" y="1791"/>
                    <a:pt x="521" y="1825"/>
                    <a:pt x="215" y="3439"/>
                  </a:cubicBezTo>
                  <a:cubicBezTo>
                    <a:pt x="1" y="4569"/>
                    <a:pt x="1326" y="6464"/>
                    <a:pt x="3358" y="6464"/>
                  </a:cubicBezTo>
                  <a:cubicBezTo>
                    <a:pt x="4230" y="6464"/>
                    <a:pt x="5232" y="6115"/>
                    <a:pt x="6299" y="5207"/>
                  </a:cubicBezTo>
                  <a:cubicBezTo>
                    <a:pt x="9050" y="2903"/>
                    <a:pt x="7001" y="1"/>
                    <a:pt x="5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2950525" y="4361225"/>
              <a:ext cx="176275" cy="256125"/>
            </a:xfrm>
            <a:custGeom>
              <a:rect b="b" l="l" r="r" t="t"/>
              <a:pathLst>
                <a:path extrusionOk="0" h="10245" w="7051">
                  <a:moveTo>
                    <a:pt x="1063" y="1"/>
                  </a:moveTo>
                  <a:cubicBezTo>
                    <a:pt x="516" y="1"/>
                    <a:pt x="0" y="1394"/>
                    <a:pt x="355" y="1764"/>
                  </a:cubicBezTo>
                  <a:cubicBezTo>
                    <a:pt x="478" y="1882"/>
                    <a:pt x="624" y="1922"/>
                    <a:pt x="767" y="1922"/>
                  </a:cubicBezTo>
                  <a:cubicBezTo>
                    <a:pt x="1079" y="1922"/>
                    <a:pt x="1374" y="1730"/>
                    <a:pt x="1374" y="1730"/>
                  </a:cubicBezTo>
                  <a:cubicBezTo>
                    <a:pt x="1374" y="1730"/>
                    <a:pt x="5453" y="2461"/>
                    <a:pt x="6626" y="10245"/>
                  </a:cubicBezTo>
                  <a:lnTo>
                    <a:pt x="7051" y="10109"/>
                  </a:lnTo>
                  <a:cubicBezTo>
                    <a:pt x="7051" y="10109"/>
                    <a:pt x="6099" y="3005"/>
                    <a:pt x="1578" y="1254"/>
                  </a:cubicBezTo>
                  <a:cubicBezTo>
                    <a:pt x="1578" y="1254"/>
                    <a:pt x="1731" y="201"/>
                    <a:pt x="1154" y="14"/>
                  </a:cubicBezTo>
                  <a:cubicBezTo>
                    <a:pt x="1123" y="5"/>
                    <a:pt x="1093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" name="Google Shape;724;p9"/>
          <p:cNvGrpSpPr/>
          <p:nvPr/>
        </p:nvGrpSpPr>
        <p:grpSpPr>
          <a:xfrm>
            <a:off x="62479" y="1966970"/>
            <a:ext cx="1006629" cy="1222440"/>
            <a:chOff x="5" y="2195682"/>
            <a:chExt cx="1069062" cy="1298259"/>
          </a:xfrm>
        </p:grpSpPr>
        <p:grpSp>
          <p:nvGrpSpPr>
            <p:cNvPr id="725" name="Google Shape;725;p9"/>
            <p:cNvGrpSpPr/>
            <p:nvPr/>
          </p:nvGrpSpPr>
          <p:grpSpPr>
            <a:xfrm>
              <a:off x="5" y="2941418"/>
              <a:ext cx="736085" cy="552523"/>
              <a:chOff x="1727375" y="4047750"/>
              <a:chExt cx="490625" cy="368275"/>
            </a:xfrm>
          </p:grpSpPr>
          <p:sp>
            <p:nvSpPr>
              <p:cNvPr id="726" name="Google Shape;726;p9"/>
              <p:cNvSpPr/>
              <p:nvPr/>
            </p:nvSpPr>
            <p:spPr>
              <a:xfrm>
                <a:off x="1727375" y="4047750"/>
                <a:ext cx="490625" cy="368100"/>
              </a:xfrm>
              <a:custGeom>
                <a:rect b="b" l="l" r="r" t="t"/>
                <a:pathLst>
                  <a:path extrusionOk="0" h="14724" w="19625">
                    <a:moveTo>
                      <a:pt x="7313" y="0"/>
                    </a:moveTo>
                    <a:cubicBezTo>
                      <a:pt x="6585" y="0"/>
                      <a:pt x="5899" y="173"/>
                      <a:pt x="5297" y="554"/>
                    </a:cubicBezTo>
                    <a:cubicBezTo>
                      <a:pt x="1" y="3930"/>
                      <a:pt x="4459" y="14724"/>
                      <a:pt x="10330" y="14724"/>
                    </a:cubicBezTo>
                    <a:cubicBezTo>
                      <a:pt x="11524" y="14724"/>
                      <a:pt x="12776" y="14278"/>
                      <a:pt x="14016" y="13233"/>
                    </a:cubicBezTo>
                    <a:cubicBezTo>
                      <a:pt x="19625" y="8531"/>
                      <a:pt x="12431" y="0"/>
                      <a:pt x="73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9"/>
              <p:cNvSpPr/>
              <p:nvPr/>
            </p:nvSpPr>
            <p:spPr>
              <a:xfrm>
                <a:off x="1727375" y="4047750"/>
                <a:ext cx="490625" cy="368100"/>
              </a:xfrm>
              <a:custGeom>
                <a:rect b="b" l="l" r="r" t="t"/>
                <a:pathLst>
                  <a:path extrusionOk="0" h="14724" w="19625">
                    <a:moveTo>
                      <a:pt x="7313" y="0"/>
                    </a:moveTo>
                    <a:cubicBezTo>
                      <a:pt x="6585" y="0"/>
                      <a:pt x="5899" y="173"/>
                      <a:pt x="5297" y="554"/>
                    </a:cubicBezTo>
                    <a:cubicBezTo>
                      <a:pt x="1" y="3930"/>
                      <a:pt x="4459" y="14724"/>
                      <a:pt x="10330" y="14724"/>
                    </a:cubicBezTo>
                    <a:cubicBezTo>
                      <a:pt x="11524" y="14724"/>
                      <a:pt x="12776" y="14278"/>
                      <a:pt x="14016" y="13233"/>
                    </a:cubicBezTo>
                    <a:cubicBezTo>
                      <a:pt x="19625" y="8531"/>
                      <a:pt x="12431" y="0"/>
                      <a:pt x="73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9"/>
              <p:cNvSpPr/>
              <p:nvPr/>
            </p:nvSpPr>
            <p:spPr>
              <a:xfrm>
                <a:off x="1815950" y="4056250"/>
                <a:ext cx="370825" cy="283900"/>
              </a:xfrm>
              <a:custGeom>
                <a:rect b="b" l="l" r="r" t="t"/>
                <a:pathLst>
                  <a:path extrusionOk="0" h="11356" w="14833">
                    <a:moveTo>
                      <a:pt x="4078" y="0"/>
                    </a:moveTo>
                    <a:cubicBezTo>
                      <a:pt x="3593" y="0"/>
                      <a:pt x="3136" y="104"/>
                      <a:pt x="2723" y="333"/>
                    </a:cubicBezTo>
                    <a:cubicBezTo>
                      <a:pt x="0" y="1846"/>
                      <a:pt x="5275" y="11356"/>
                      <a:pt x="9487" y="11356"/>
                    </a:cubicBezTo>
                    <a:cubicBezTo>
                      <a:pt x="10008" y="11356"/>
                      <a:pt x="10512" y="11210"/>
                      <a:pt x="10983" y="10887"/>
                    </a:cubicBezTo>
                    <a:cubicBezTo>
                      <a:pt x="14832" y="8244"/>
                      <a:pt x="8384" y="0"/>
                      <a:pt x="40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9"/>
              <p:cNvSpPr/>
              <p:nvPr/>
            </p:nvSpPr>
            <p:spPr>
              <a:xfrm>
                <a:off x="1853850" y="4282950"/>
                <a:ext cx="274925" cy="133075"/>
              </a:xfrm>
              <a:custGeom>
                <a:rect b="b" l="l" r="r" t="t"/>
                <a:pathLst>
                  <a:path extrusionOk="0" h="5323" w="10997">
                    <a:moveTo>
                      <a:pt x="10996" y="1"/>
                    </a:moveTo>
                    <a:lnTo>
                      <a:pt x="10996" y="1"/>
                    </a:lnTo>
                    <a:cubicBezTo>
                      <a:pt x="10605" y="1615"/>
                      <a:pt x="9603" y="3247"/>
                      <a:pt x="7257" y="4198"/>
                    </a:cubicBezTo>
                    <a:cubicBezTo>
                      <a:pt x="6520" y="4498"/>
                      <a:pt x="5807" y="4628"/>
                      <a:pt x="5127" y="4628"/>
                    </a:cubicBezTo>
                    <a:cubicBezTo>
                      <a:pt x="3063" y="4628"/>
                      <a:pt x="1291" y="3433"/>
                      <a:pt x="0" y="2142"/>
                    </a:cubicBezTo>
                    <a:lnTo>
                      <a:pt x="0" y="2142"/>
                    </a:lnTo>
                    <a:cubicBezTo>
                      <a:pt x="1343" y="4001"/>
                      <a:pt x="3223" y="5323"/>
                      <a:pt x="5274" y="5323"/>
                    </a:cubicBezTo>
                    <a:cubicBezTo>
                      <a:pt x="6467" y="5323"/>
                      <a:pt x="7719" y="4875"/>
                      <a:pt x="8957" y="3825"/>
                    </a:cubicBezTo>
                    <a:cubicBezTo>
                      <a:pt x="10283" y="2720"/>
                      <a:pt x="10894" y="1394"/>
                      <a:pt x="109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0" name="Google Shape;730;p9"/>
            <p:cNvGrpSpPr/>
            <p:nvPr/>
          </p:nvGrpSpPr>
          <p:grpSpPr>
            <a:xfrm>
              <a:off x="270832" y="2195682"/>
              <a:ext cx="798235" cy="631026"/>
              <a:chOff x="1944125" y="3512200"/>
              <a:chExt cx="532050" cy="420600"/>
            </a:xfrm>
          </p:grpSpPr>
          <p:sp>
            <p:nvSpPr>
              <p:cNvPr id="731" name="Google Shape;731;p9"/>
              <p:cNvSpPr/>
              <p:nvPr/>
            </p:nvSpPr>
            <p:spPr>
              <a:xfrm>
                <a:off x="1944125" y="3512200"/>
                <a:ext cx="532050" cy="420475"/>
              </a:xfrm>
              <a:custGeom>
                <a:rect b="b" l="l" r="r" t="t"/>
                <a:pathLst>
                  <a:path extrusionOk="0" h="16819" w="21282">
                    <a:moveTo>
                      <a:pt x="13640" y="0"/>
                    </a:moveTo>
                    <a:cubicBezTo>
                      <a:pt x="6573" y="0"/>
                      <a:pt x="1" y="13766"/>
                      <a:pt x="9374" y="16521"/>
                    </a:cubicBezTo>
                    <a:cubicBezTo>
                      <a:pt x="10060" y="16724"/>
                      <a:pt x="10714" y="16818"/>
                      <a:pt x="11333" y="16818"/>
                    </a:cubicBezTo>
                    <a:cubicBezTo>
                      <a:pt x="18852" y="16818"/>
                      <a:pt x="21282" y="2896"/>
                      <a:pt x="15849" y="477"/>
                    </a:cubicBezTo>
                    <a:cubicBezTo>
                      <a:pt x="15119" y="150"/>
                      <a:pt x="14377" y="0"/>
                      <a:pt x="136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9"/>
              <p:cNvSpPr/>
              <p:nvPr/>
            </p:nvSpPr>
            <p:spPr>
              <a:xfrm>
                <a:off x="1944125" y="3512200"/>
                <a:ext cx="532050" cy="420475"/>
              </a:xfrm>
              <a:custGeom>
                <a:rect b="b" l="l" r="r" t="t"/>
                <a:pathLst>
                  <a:path extrusionOk="0" h="16819" w="21282">
                    <a:moveTo>
                      <a:pt x="13640" y="0"/>
                    </a:moveTo>
                    <a:cubicBezTo>
                      <a:pt x="6573" y="0"/>
                      <a:pt x="1" y="13766"/>
                      <a:pt x="9374" y="16521"/>
                    </a:cubicBezTo>
                    <a:cubicBezTo>
                      <a:pt x="10060" y="16724"/>
                      <a:pt x="10714" y="16818"/>
                      <a:pt x="11333" y="16818"/>
                    </a:cubicBezTo>
                    <a:cubicBezTo>
                      <a:pt x="18852" y="16818"/>
                      <a:pt x="21282" y="2896"/>
                      <a:pt x="15849" y="477"/>
                    </a:cubicBezTo>
                    <a:cubicBezTo>
                      <a:pt x="15119" y="150"/>
                      <a:pt x="14377" y="0"/>
                      <a:pt x="136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9"/>
              <p:cNvSpPr/>
              <p:nvPr/>
            </p:nvSpPr>
            <p:spPr>
              <a:xfrm>
                <a:off x="2106825" y="3544675"/>
                <a:ext cx="353525" cy="367225"/>
              </a:xfrm>
              <a:custGeom>
                <a:rect b="b" l="l" r="r" t="t"/>
                <a:pathLst>
                  <a:path extrusionOk="0" h="14689" w="14141">
                    <a:moveTo>
                      <a:pt x="9163" y="1"/>
                    </a:moveTo>
                    <a:cubicBezTo>
                      <a:pt x="5579" y="1"/>
                      <a:pt x="1" y="12383"/>
                      <a:pt x="5075" y="14457"/>
                    </a:cubicBezTo>
                    <a:cubicBezTo>
                      <a:pt x="5463" y="14614"/>
                      <a:pt x="5844" y="14688"/>
                      <a:pt x="6215" y="14688"/>
                    </a:cubicBezTo>
                    <a:cubicBezTo>
                      <a:pt x="11009" y="14688"/>
                      <a:pt x="14140" y="2404"/>
                      <a:pt x="9834" y="164"/>
                    </a:cubicBezTo>
                    <a:cubicBezTo>
                      <a:pt x="9621" y="53"/>
                      <a:pt x="9396" y="1"/>
                      <a:pt x="91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9"/>
              <p:cNvSpPr/>
              <p:nvPr/>
            </p:nvSpPr>
            <p:spPr>
              <a:xfrm>
                <a:off x="2043350" y="3688975"/>
                <a:ext cx="256225" cy="243825"/>
              </a:xfrm>
              <a:custGeom>
                <a:rect b="b" l="l" r="r" t="t"/>
                <a:pathLst>
                  <a:path extrusionOk="0" h="9753" w="10249">
                    <a:moveTo>
                      <a:pt x="1428" y="0"/>
                    </a:moveTo>
                    <a:cubicBezTo>
                      <a:pt x="0" y="3824"/>
                      <a:pt x="663" y="8056"/>
                      <a:pt x="5405" y="9450"/>
                    </a:cubicBezTo>
                    <a:cubicBezTo>
                      <a:pt x="6095" y="9657"/>
                      <a:pt x="6753" y="9753"/>
                      <a:pt x="7376" y="9753"/>
                    </a:cubicBezTo>
                    <a:cubicBezTo>
                      <a:pt x="8440" y="9753"/>
                      <a:pt x="9402" y="9473"/>
                      <a:pt x="10248" y="8991"/>
                    </a:cubicBezTo>
                    <a:lnTo>
                      <a:pt x="10248" y="8991"/>
                    </a:lnTo>
                    <a:cubicBezTo>
                      <a:pt x="9552" y="9244"/>
                      <a:pt x="8787" y="9406"/>
                      <a:pt x="7969" y="9406"/>
                    </a:cubicBezTo>
                    <a:cubicBezTo>
                      <a:pt x="6751" y="9406"/>
                      <a:pt x="5414" y="9046"/>
                      <a:pt x="4011" y="8090"/>
                    </a:cubicBezTo>
                    <a:cubicBezTo>
                      <a:pt x="1037" y="6051"/>
                      <a:pt x="884" y="2686"/>
                      <a:pt x="14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5" name="Google Shape;735;p9"/>
          <p:cNvGrpSpPr/>
          <p:nvPr/>
        </p:nvGrpSpPr>
        <p:grpSpPr>
          <a:xfrm flipH="1">
            <a:off x="-336731" y="3750631"/>
            <a:ext cx="1405840" cy="1034646"/>
            <a:chOff x="3544875" y="238025"/>
            <a:chExt cx="1058375" cy="778925"/>
          </a:xfrm>
        </p:grpSpPr>
        <p:sp>
          <p:nvSpPr>
            <p:cNvPr id="736" name="Google Shape;736;p9"/>
            <p:cNvSpPr/>
            <p:nvPr/>
          </p:nvSpPr>
          <p:spPr>
            <a:xfrm>
              <a:off x="3545300" y="238100"/>
              <a:ext cx="1057950" cy="778850"/>
            </a:xfrm>
            <a:custGeom>
              <a:rect b="b" l="l" r="r" t="t"/>
              <a:pathLst>
                <a:path extrusionOk="0" h="31154" w="42318">
                  <a:moveTo>
                    <a:pt x="33342" y="0"/>
                  </a:moveTo>
                  <a:cubicBezTo>
                    <a:pt x="31202" y="0"/>
                    <a:pt x="26457" y="2400"/>
                    <a:pt x="24626" y="3876"/>
                  </a:cubicBezTo>
                  <a:cubicBezTo>
                    <a:pt x="22417" y="5660"/>
                    <a:pt x="19425" y="6595"/>
                    <a:pt x="15992" y="8974"/>
                  </a:cubicBezTo>
                  <a:cubicBezTo>
                    <a:pt x="12576" y="11354"/>
                    <a:pt x="11761" y="12781"/>
                    <a:pt x="9449" y="14345"/>
                  </a:cubicBezTo>
                  <a:cubicBezTo>
                    <a:pt x="7138" y="15925"/>
                    <a:pt x="0" y="20718"/>
                    <a:pt x="0" y="20718"/>
                  </a:cubicBezTo>
                  <a:cubicBezTo>
                    <a:pt x="2127" y="25534"/>
                    <a:pt x="8962" y="31153"/>
                    <a:pt x="16736" y="31153"/>
                  </a:cubicBezTo>
                  <a:cubicBezTo>
                    <a:pt x="21197" y="31153"/>
                    <a:pt x="25968" y="29303"/>
                    <a:pt x="30336" y="24389"/>
                  </a:cubicBezTo>
                  <a:cubicBezTo>
                    <a:pt x="42318" y="10895"/>
                    <a:pt x="35316" y="1599"/>
                    <a:pt x="34262" y="307"/>
                  </a:cubicBezTo>
                  <a:cubicBezTo>
                    <a:pt x="34086" y="94"/>
                    <a:pt x="33764" y="0"/>
                    <a:pt x="33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3545300" y="238025"/>
              <a:ext cx="931775" cy="778625"/>
            </a:xfrm>
            <a:custGeom>
              <a:rect b="b" l="l" r="r" t="t"/>
              <a:pathLst>
                <a:path extrusionOk="0" h="31145" w="37271">
                  <a:moveTo>
                    <a:pt x="33343" y="1"/>
                  </a:moveTo>
                  <a:cubicBezTo>
                    <a:pt x="32760" y="1"/>
                    <a:pt x="31990" y="178"/>
                    <a:pt x="31135" y="463"/>
                  </a:cubicBezTo>
                  <a:cubicBezTo>
                    <a:pt x="31798" y="1551"/>
                    <a:pt x="32767" y="3522"/>
                    <a:pt x="33141" y="4661"/>
                  </a:cubicBezTo>
                  <a:cubicBezTo>
                    <a:pt x="33820" y="6802"/>
                    <a:pt x="34126" y="8026"/>
                    <a:pt x="33922" y="10048"/>
                  </a:cubicBezTo>
                  <a:cubicBezTo>
                    <a:pt x="33718" y="12071"/>
                    <a:pt x="33599" y="14467"/>
                    <a:pt x="31781" y="17764"/>
                  </a:cubicBezTo>
                  <a:cubicBezTo>
                    <a:pt x="29962" y="21078"/>
                    <a:pt x="27736" y="23202"/>
                    <a:pt x="25034" y="25089"/>
                  </a:cubicBezTo>
                  <a:cubicBezTo>
                    <a:pt x="22332" y="26975"/>
                    <a:pt x="21601" y="26533"/>
                    <a:pt x="18831" y="27621"/>
                  </a:cubicBezTo>
                  <a:cubicBezTo>
                    <a:pt x="17844" y="28005"/>
                    <a:pt x="16823" y="28153"/>
                    <a:pt x="15824" y="28153"/>
                  </a:cubicBezTo>
                  <a:cubicBezTo>
                    <a:pt x="14032" y="28153"/>
                    <a:pt x="12310" y="27677"/>
                    <a:pt x="10979" y="27230"/>
                  </a:cubicBezTo>
                  <a:cubicBezTo>
                    <a:pt x="8888" y="26550"/>
                    <a:pt x="6356" y="24715"/>
                    <a:pt x="4861" y="23066"/>
                  </a:cubicBezTo>
                  <a:cubicBezTo>
                    <a:pt x="4215" y="22336"/>
                    <a:pt x="2838" y="20568"/>
                    <a:pt x="1988" y="19378"/>
                  </a:cubicBezTo>
                  <a:lnTo>
                    <a:pt x="0" y="20721"/>
                  </a:lnTo>
                  <a:cubicBezTo>
                    <a:pt x="51" y="20840"/>
                    <a:pt x="102" y="20959"/>
                    <a:pt x="153" y="21078"/>
                  </a:cubicBezTo>
                  <a:cubicBezTo>
                    <a:pt x="272" y="21316"/>
                    <a:pt x="408" y="21571"/>
                    <a:pt x="544" y="21809"/>
                  </a:cubicBezTo>
                  <a:cubicBezTo>
                    <a:pt x="833" y="22302"/>
                    <a:pt x="1139" y="22777"/>
                    <a:pt x="1496" y="23253"/>
                  </a:cubicBezTo>
                  <a:cubicBezTo>
                    <a:pt x="2158" y="24137"/>
                    <a:pt x="2906" y="24970"/>
                    <a:pt x="3705" y="25718"/>
                  </a:cubicBezTo>
                  <a:lnTo>
                    <a:pt x="4079" y="26058"/>
                  </a:lnTo>
                  <a:cubicBezTo>
                    <a:pt x="4589" y="26499"/>
                    <a:pt x="5116" y="26924"/>
                    <a:pt x="5676" y="27332"/>
                  </a:cubicBezTo>
                  <a:cubicBezTo>
                    <a:pt x="8720" y="29549"/>
                    <a:pt x="12598" y="31144"/>
                    <a:pt x="16741" y="31144"/>
                  </a:cubicBezTo>
                  <a:cubicBezTo>
                    <a:pt x="21204" y="31144"/>
                    <a:pt x="25973" y="29293"/>
                    <a:pt x="30336" y="24375"/>
                  </a:cubicBezTo>
                  <a:cubicBezTo>
                    <a:pt x="34840" y="19344"/>
                    <a:pt x="36659" y="14858"/>
                    <a:pt x="37134" y="11187"/>
                  </a:cubicBezTo>
                  <a:cubicBezTo>
                    <a:pt x="37151" y="11034"/>
                    <a:pt x="37168" y="10881"/>
                    <a:pt x="37185" y="10728"/>
                  </a:cubicBezTo>
                  <a:cubicBezTo>
                    <a:pt x="37236" y="10286"/>
                    <a:pt x="37253" y="9844"/>
                    <a:pt x="37270" y="9419"/>
                  </a:cubicBezTo>
                  <a:lnTo>
                    <a:pt x="37270" y="8587"/>
                  </a:lnTo>
                  <a:cubicBezTo>
                    <a:pt x="37253" y="8179"/>
                    <a:pt x="37219" y="7771"/>
                    <a:pt x="37168" y="7397"/>
                  </a:cubicBezTo>
                  <a:cubicBezTo>
                    <a:pt x="37100" y="6785"/>
                    <a:pt x="36981" y="6190"/>
                    <a:pt x="36845" y="5595"/>
                  </a:cubicBezTo>
                  <a:cubicBezTo>
                    <a:pt x="36777" y="5374"/>
                    <a:pt x="36726" y="5154"/>
                    <a:pt x="36659" y="4950"/>
                  </a:cubicBezTo>
                  <a:cubicBezTo>
                    <a:pt x="36625" y="4848"/>
                    <a:pt x="36608" y="4729"/>
                    <a:pt x="36557" y="4627"/>
                  </a:cubicBezTo>
                  <a:cubicBezTo>
                    <a:pt x="36506" y="4423"/>
                    <a:pt x="36438" y="4236"/>
                    <a:pt x="36353" y="4032"/>
                  </a:cubicBezTo>
                  <a:cubicBezTo>
                    <a:pt x="36319" y="3947"/>
                    <a:pt x="36285" y="3845"/>
                    <a:pt x="36251" y="3760"/>
                  </a:cubicBezTo>
                  <a:cubicBezTo>
                    <a:pt x="36166" y="3573"/>
                    <a:pt x="36098" y="3386"/>
                    <a:pt x="36030" y="3216"/>
                  </a:cubicBezTo>
                  <a:cubicBezTo>
                    <a:pt x="35571" y="2179"/>
                    <a:pt x="34993" y="1194"/>
                    <a:pt x="34279" y="310"/>
                  </a:cubicBezTo>
                  <a:cubicBezTo>
                    <a:pt x="34093" y="95"/>
                    <a:pt x="33768" y="1"/>
                    <a:pt x="33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3544875" y="238225"/>
              <a:ext cx="1057950" cy="778725"/>
            </a:xfrm>
            <a:custGeom>
              <a:rect b="b" l="l" r="r" t="t"/>
              <a:pathLst>
                <a:path extrusionOk="0" h="31149" w="42318">
                  <a:moveTo>
                    <a:pt x="33365" y="1"/>
                  </a:moveTo>
                  <a:cubicBezTo>
                    <a:pt x="33069" y="1"/>
                    <a:pt x="32723" y="47"/>
                    <a:pt x="32342" y="132"/>
                  </a:cubicBezTo>
                  <a:cubicBezTo>
                    <a:pt x="32869" y="982"/>
                    <a:pt x="33735" y="2052"/>
                    <a:pt x="34194" y="3072"/>
                  </a:cubicBezTo>
                  <a:cubicBezTo>
                    <a:pt x="35010" y="4891"/>
                    <a:pt x="34432" y="4772"/>
                    <a:pt x="34823" y="7457"/>
                  </a:cubicBezTo>
                  <a:cubicBezTo>
                    <a:pt x="35214" y="10125"/>
                    <a:pt x="35112" y="14918"/>
                    <a:pt x="34211" y="16855"/>
                  </a:cubicBezTo>
                  <a:cubicBezTo>
                    <a:pt x="33310" y="18793"/>
                    <a:pt x="31203" y="21461"/>
                    <a:pt x="28433" y="24146"/>
                  </a:cubicBezTo>
                  <a:cubicBezTo>
                    <a:pt x="25646" y="26848"/>
                    <a:pt x="22740" y="29007"/>
                    <a:pt x="19273" y="29568"/>
                  </a:cubicBezTo>
                  <a:cubicBezTo>
                    <a:pt x="18747" y="29653"/>
                    <a:pt x="18200" y="29691"/>
                    <a:pt x="17641" y="29691"/>
                  </a:cubicBezTo>
                  <a:cubicBezTo>
                    <a:pt x="14527" y="29691"/>
                    <a:pt x="11069" y="28496"/>
                    <a:pt x="9296" y="27545"/>
                  </a:cubicBezTo>
                  <a:cubicBezTo>
                    <a:pt x="7206" y="26406"/>
                    <a:pt x="5795" y="26118"/>
                    <a:pt x="4283" y="24656"/>
                  </a:cubicBezTo>
                  <a:cubicBezTo>
                    <a:pt x="3229" y="23636"/>
                    <a:pt x="1717" y="21376"/>
                    <a:pt x="901" y="20118"/>
                  </a:cubicBezTo>
                  <a:lnTo>
                    <a:pt x="0" y="20713"/>
                  </a:lnTo>
                  <a:cubicBezTo>
                    <a:pt x="2127" y="25529"/>
                    <a:pt x="8968" y="31148"/>
                    <a:pt x="16748" y="31148"/>
                  </a:cubicBezTo>
                  <a:cubicBezTo>
                    <a:pt x="21212" y="31148"/>
                    <a:pt x="25985" y="29298"/>
                    <a:pt x="30353" y="24384"/>
                  </a:cubicBezTo>
                  <a:cubicBezTo>
                    <a:pt x="42318" y="10890"/>
                    <a:pt x="35333" y="1611"/>
                    <a:pt x="34279" y="302"/>
                  </a:cubicBezTo>
                  <a:cubicBezTo>
                    <a:pt x="34100" y="93"/>
                    <a:pt x="33782" y="1"/>
                    <a:pt x="3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>
              <a:off x="3605200" y="257225"/>
              <a:ext cx="777975" cy="654850"/>
            </a:xfrm>
            <a:custGeom>
              <a:rect b="b" l="l" r="r" t="t"/>
              <a:pathLst>
                <a:path extrusionOk="0" h="26194" w="31119">
                  <a:moveTo>
                    <a:pt x="27957" y="1"/>
                  </a:moveTo>
                  <a:cubicBezTo>
                    <a:pt x="25816" y="817"/>
                    <a:pt x="23420" y="2159"/>
                    <a:pt x="22230" y="3111"/>
                  </a:cubicBezTo>
                  <a:cubicBezTo>
                    <a:pt x="20021" y="4895"/>
                    <a:pt x="17029" y="5830"/>
                    <a:pt x="13596" y="8209"/>
                  </a:cubicBezTo>
                  <a:cubicBezTo>
                    <a:pt x="10180" y="10606"/>
                    <a:pt x="9365" y="12016"/>
                    <a:pt x="7053" y="13597"/>
                  </a:cubicBezTo>
                  <a:cubicBezTo>
                    <a:pt x="5609" y="14566"/>
                    <a:pt x="2295" y="16809"/>
                    <a:pt x="0" y="18339"/>
                  </a:cubicBezTo>
                  <a:cubicBezTo>
                    <a:pt x="1173" y="19800"/>
                    <a:pt x="2499" y="21109"/>
                    <a:pt x="3977" y="22247"/>
                  </a:cubicBezTo>
                  <a:cubicBezTo>
                    <a:pt x="6754" y="24323"/>
                    <a:pt x="9966" y="26194"/>
                    <a:pt x="13124" y="26194"/>
                  </a:cubicBezTo>
                  <a:cubicBezTo>
                    <a:pt x="13715" y="26194"/>
                    <a:pt x="14304" y="26128"/>
                    <a:pt x="14888" y="25986"/>
                  </a:cubicBezTo>
                  <a:cubicBezTo>
                    <a:pt x="18610" y="25069"/>
                    <a:pt x="19392" y="25409"/>
                    <a:pt x="22723" y="22723"/>
                  </a:cubicBezTo>
                  <a:cubicBezTo>
                    <a:pt x="26037" y="20055"/>
                    <a:pt x="29028" y="17115"/>
                    <a:pt x="30065" y="13597"/>
                  </a:cubicBezTo>
                  <a:cubicBezTo>
                    <a:pt x="31118" y="10079"/>
                    <a:pt x="30711" y="5337"/>
                    <a:pt x="29589" y="2788"/>
                  </a:cubicBezTo>
                  <a:cubicBezTo>
                    <a:pt x="29130" y="1802"/>
                    <a:pt x="28586" y="868"/>
                    <a:pt x="2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9"/>
            <p:cNvSpPr/>
            <p:nvPr/>
          </p:nvSpPr>
          <p:spPr>
            <a:xfrm>
              <a:off x="3657175" y="331850"/>
              <a:ext cx="681375" cy="521350"/>
            </a:xfrm>
            <a:custGeom>
              <a:rect b="b" l="l" r="r" t="t"/>
              <a:pathLst>
                <a:path extrusionOk="0" h="20854" w="27255">
                  <a:moveTo>
                    <a:pt x="24447" y="1"/>
                  </a:moveTo>
                  <a:cubicBezTo>
                    <a:pt x="23561" y="1"/>
                    <a:pt x="22360" y="531"/>
                    <a:pt x="20933" y="1146"/>
                  </a:cubicBezTo>
                  <a:cubicBezTo>
                    <a:pt x="18723" y="2114"/>
                    <a:pt x="11127" y="7128"/>
                    <a:pt x="9274" y="8454"/>
                  </a:cubicBezTo>
                  <a:cubicBezTo>
                    <a:pt x="7405" y="9796"/>
                    <a:pt x="6028" y="11122"/>
                    <a:pt x="4617" y="12192"/>
                  </a:cubicBezTo>
                  <a:cubicBezTo>
                    <a:pt x="3207" y="13246"/>
                    <a:pt x="726" y="14742"/>
                    <a:pt x="726" y="14742"/>
                  </a:cubicBezTo>
                  <a:cubicBezTo>
                    <a:pt x="1" y="17311"/>
                    <a:pt x="7879" y="20854"/>
                    <a:pt x="11708" y="20854"/>
                  </a:cubicBezTo>
                  <a:cubicBezTo>
                    <a:pt x="11830" y="20854"/>
                    <a:pt x="11948" y="20850"/>
                    <a:pt x="12061" y="20843"/>
                  </a:cubicBezTo>
                  <a:cubicBezTo>
                    <a:pt x="15715" y="20588"/>
                    <a:pt x="22173" y="16611"/>
                    <a:pt x="24706" y="12039"/>
                  </a:cubicBezTo>
                  <a:cubicBezTo>
                    <a:pt x="27255" y="7485"/>
                    <a:pt x="26405" y="1638"/>
                    <a:pt x="25606" y="551"/>
                  </a:cubicBezTo>
                  <a:cubicBezTo>
                    <a:pt x="25324" y="160"/>
                    <a:pt x="24932" y="1"/>
                    <a:pt x="24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9"/>
            <p:cNvSpPr/>
            <p:nvPr/>
          </p:nvSpPr>
          <p:spPr>
            <a:xfrm>
              <a:off x="4178350" y="400425"/>
              <a:ext cx="39975" cy="25575"/>
            </a:xfrm>
            <a:custGeom>
              <a:rect b="b" l="l" r="r" t="t"/>
              <a:pathLst>
                <a:path extrusionOk="0" h="1023" w="159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90" y="1023"/>
                    <a:pt x="895" y="1023"/>
                  </a:cubicBezTo>
                  <a:cubicBezTo>
                    <a:pt x="996" y="1023"/>
                    <a:pt x="1092" y="959"/>
                    <a:pt x="1173" y="799"/>
                  </a:cubicBezTo>
                  <a:cubicBezTo>
                    <a:pt x="1598" y="1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9"/>
            <p:cNvSpPr/>
            <p:nvPr/>
          </p:nvSpPr>
          <p:spPr>
            <a:xfrm>
              <a:off x="3933625" y="617950"/>
              <a:ext cx="39975" cy="25425"/>
            </a:xfrm>
            <a:custGeom>
              <a:rect b="b" l="l" r="r" t="t"/>
              <a:pathLst>
                <a:path extrusionOk="0" h="1017" w="1599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92" y="1017"/>
                    <a:pt x="897" y="1017"/>
                  </a:cubicBezTo>
                  <a:cubicBezTo>
                    <a:pt x="997" y="1017"/>
                    <a:pt x="1092" y="954"/>
                    <a:pt x="1173" y="799"/>
                  </a:cubicBezTo>
                  <a:cubicBezTo>
                    <a:pt x="1598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9"/>
            <p:cNvSpPr/>
            <p:nvPr/>
          </p:nvSpPr>
          <p:spPr>
            <a:xfrm>
              <a:off x="3877475" y="719925"/>
              <a:ext cx="40450" cy="35700"/>
            </a:xfrm>
            <a:custGeom>
              <a:rect b="b" l="l" r="r" t="t"/>
              <a:pathLst>
                <a:path extrusionOk="0" h="1428" w="1618">
                  <a:moveTo>
                    <a:pt x="462" y="0"/>
                  </a:moveTo>
                  <a:cubicBezTo>
                    <a:pt x="462" y="1"/>
                    <a:pt x="1" y="1427"/>
                    <a:pt x="592" y="1427"/>
                  </a:cubicBezTo>
                  <a:cubicBezTo>
                    <a:pt x="642" y="1427"/>
                    <a:pt x="701" y="1417"/>
                    <a:pt x="768" y="1394"/>
                  </a:cubicBezTo>
                  <a:cubicBezTo>
                    <a:pt x="1618" y="1105"/>
                    <a:pt x="462" y="1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9"/>
            <p:cNvSpPr/>
            <p:nvPr/>
          </p:nvSpPr>
          <p:spPr>
            <a:xfrm>
              <a:off x="3831525" y="650250"/>
              <a:ext cx="40100" cy="35700"/>
            </a:xfrm>
            <a:custGeom>
              <a:rect b="b" l="l" r="r" t="t"/>
              <a:pathLst>
                <a:path extrusionOk="0" h="1428" w="1604">
                  <a:moveTo>
                    <a:pt x="448" y="0"/>
                  </a:moveTo>
                  <a:lnTo>
                    <a:pt x="448" y="0"/>
                  </a:lnTo>
                  <a:cubicBezTo>
                    <a:pt x="448" y="0"/>
                    <a:pt x="1" y="1427"/>
                    <a:pt x="594" y="1427"/>
                  </a:cubicBezTo>
                  <a:cubicBezTo>
                    <a:pt x="645" y="1427"/>
                    <a:pt x="703" y="1417"/>
                    <a:pt x="771" y="1394"/>
                  </a:cubicBezTo>
                  <a:cubicBezTo>
                    <a:pt x="1603" y="1122"/>
                    <a:pt x="448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9"/>
            <p:cNvSpPr/>
            <p:nvPr/>
          </p:nvSpPr>
          <p:spPr>
            <a:xfrm>
              <a:off x="4135875" y="577175"/>
              <a:ext cx="40375" cy="25575"/>
            </a:xfrm>
            <a:custGeom>
              <a:rect b="b" l="l" r="r" t="t"/>
              <a:pathLst>
                <a:path extrusionOk="0" h="1023" w="1615">
                  <a:moveTo>
                    <a:pt x="0" y="0"/>
                  </a:moveTo>
                  <a:cubicBezTo>
                    <a:pt x="0" y="0"/>
                    <a:pt x="490" y="1023"/>
                    <a:pt x="903" y="1023"/>
                  </a:cubicBezTo>
                  <a:cubicBezTo>
                    <a:pt x="1006" y="1023"/>
                    <a:pt x="1105" y="959"/>
                    <a:pt x="1190" y="799"/>
                  </a:cubicBezTo>
                  <a:cubicBezTo>
                    <a:pt x="1615" y="1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9"/>
            <p:cNvSpPr/>
            <p:nvPr/>
          </p:nvSpPr>
          <p:spPr>
            <a:xfrm>
              <a:off x="3741250" y="681250"/>
              <a:ext cx="42850" cy="48900"/>
            </a:xfrm>
            <a:custGeom>
              <a:rect b="b" l="l" r="r" t="t"/>
              <a:pathLst>
                <a:path extrusionOk="0" h="1956" w="1714">
                  <a:moveTo>
                    <a:pt x="1203" y="1"/>
                  </a:moveTo>
                  <a:lnTo>
                    <a:pt x="1203" y="1"/>
                  </a:lnTo>
                  <a:cubicBezTo>
                    <a:pt x="1203" y="1"/>
                    <a:pt x="1" y="1956"/>
                    <a:pt x="825" y="1956"/>
                  </a:cubicBezTo>
                  <a:cubicBezTo>
                    <a:pt x="832" y="1956"/>
                    <a:pt x="839" y="1956"/>
                    <a:pt x="847" y="1955"/>
                  </a:cubicBezTo>
                  <a:cubicBezTo>
                    <a:pt x="1713" y="1921"/>
                    <a:pt x="1204" y="1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" name="Google Shape;747;p9"/>
          <p:cNvGrpSpPr/>
          <p:nvPr/>
        </p:nvGrpSpPr>
        <p:grpSpPr>
          <a:xfrm>
            <a:off x="1695563" y="4087212"/>
            <a:ext cx="735413" cy="1284034"/>
            <a:chOff x="1987675" y="4319675"/>
            <a:chExt cx="553650" cy="966675"/>
          </a:xfrm>
        </p:grpSpPr>
        <p:sp>
          <p:nvSpPr>
            <p:cNvPr id="748" name="Google Shape;748;p9"/>
            <p:cNvSpPr/>
            <p:nvPr/>
          </p:nvSpPr>
          <p:spPr>
            <a:xfrm>
              <a:off x="1988100" y="4350075"/>
              <a:ext cx="529425" cy="935850"/>
            </a:xfrm>
            <a:custGeom>
              <a:rect b="b" l="l" r="r" t="t"/>
              <a:pathLst>
                <a:path extrusionOk="0" h="37434" w="21177">
                  <a:moveTo>
                    <a:pt x="13410" y="1"/>
                  </a:moveTo>
                  <a:cubicBezTo>
                    <a:pt x="13410" y="1"/>
                    <a:pt x="12679" y="2754"/>
                    <a:pt x="12067" y="3825"/>
                  </a:cubicBezTo>
                  <a:cubicBezTo>
                    <a:pt x="11643" y="4539"/>
                    <a:pt x="7683" y="7989"/>
                    <a:pt x="6748" y="10657"/>
                  </a:cubicBezTo>
                  <a:cubicBezTo>
                    <a:pt x="5830" y="13342"/>
                    <a:pt x="1055" y="29827"/>
                    <a:pt x="1055" y="29827"/>
                  </a:cubicBezTo>
                  <a:cubicBezTo>
                    <a:pt x="1055" y="29827"/>
                    <a:pt x="1" y="33022"/>
                    <a:pt x="1615" y="34569"/>
                  </a:cubicBezTo>
                  <a:cubicBezTo>
                    <a:pt x="2917" y="35822"/>
                    <a:pt x="8957" y="37434"/>
                    <a:pt x="11109" y="37434"/>
                  </a:cubicBezTo>
                  <a:cubicBezTo>
                    <a:pt x="11204" y="37434"/>
                    <a:pt x="11291" y="37431"/>
                    <a:pt x="11371" y="37424"/>
                  </a:cubicBezTo>
                  <a:cubicBezTo>
                    <a:pt x="13240" y="37288"/>
                    <a:pt x="14158" y="36404"/>
                    <a:pt x="14617" y="35368"/>
                  </a:cubicBezTo>
                  <a:cubicBezTo>
                    <a:pt x="15059" y="34331"/>
                    <a:pt x="20293" y="16945"/>
                    <a:pt x="20735" y="15517"/>
                  </a:cubicBezTo>
                  <a:cubicBezTo>
                    <a:pt x="21177" y="14107"/>
                    <a:pt x="20038" y="6629"/>
                    <a:pt x="20038" y="6170"/>
                  </a:cubicBezTo>
                  <a:cubicBezTo>
                    <a:pt x="20038" y="5728"/>
                    <a:pt x="21160" y="2550"/>
                    <a:pt x="21160" y="2550"/>
                  </a:cubicBezTo>
                  <a:lnTo>
                    <a:pt x="134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2309325" y="4319675"/>
              <a:ext cx="232000" cy="102675"/>
            </a:xfrm>
            <a:custGeom>
              <a:rect b="b" l="l" r="r" t="t"/>
              <a:pathLst>
                <a:path extrusionOk="0" h="4107" w="9280">
                  <a:moveTo>
                    <a:pt x="905" y="0"/>
                  </a:moveTo>
                  <a:cubicBezTo>
                    <a:pt x="812" y="0"/>
                    <a:pt x="742" y="9"/>
                    <a:pt x="697" y="27"/>
                  </a:cubicBezTo>
                  <a:cubicBezTo>
                    <a:pt x="0" y="316"/>
                    <a:pt x="51" y="1489"/>
                    <a:pt x="51" y="1489"/>
                  </a:cubicBezTo>
                  <a:lnTo>
                    <a:pt x="8515" y="4106"/>
                  </a:lnTo>
                  <a:cubicBezTo>
                    <a:pt x="8515" y="4106"/>
                    <a:pt x="9280" y="3120"/>
                    <a:pt x="8821" y="2475"/>
                  </a:cubicBezTo>
                  <a:cubicBezTo>
                    <a:pt x="8391" y="1870"/>
                    <a:pt x="2259" y="0"/>
                    <a:pt x="9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1987675" y="4424875"/>
              <a:ext cx="529425" cy="861475"/>
            </a:xfrm>
            <a:custGeom>
              <a:rect b="b" l="l" r="r" t="t"/>
              <a:pathLst>
                <a:path extrusionOk="0" h="34459" w="21177">
                  <a:moveTo>
                    <a:pt x="12458" y="0"/>
                  </a:moveTo>
                  <a:cubicBezTo>
                    <a:pt x="12356" y="272"/>
                    <a:pt x="12220" y="561"/>
                    <a:pt x="12067" y="833"/>
                  </a:cubicBezTo>
                  <a:cubicBezTo>
                    <a:pt x="11643" y="1547"/>
                    <a:pt x="7700" y="4997"/>
                    <a:pt x="6765" y="7665"/>
                  </a:cubicBezTo>
                  <a:cubicBezTo>
                    <a:pt x="5830" y="10333"/>
                    <a:pt x="1055" y="26835"/>
                    <a:pt x="1055" y="26835"/>
                  </a:cubicBezTo>
                  <a:cubicBezTo>
                    <a:pt x="1055" y="26835"/>
                    <a:pt x="1" y="30013"/>
                    <a:pt x="1615" y="31577"/>
                  </a:cubicBezTo>
                  <a:cubicBezTo>
                    <a:pt x="2934" y="32831"/>
                    <a:pt x="8964" y="34459"/>
                    <a:pt x="11111" y="34459"/>
                  </a:cubicBezTo>
                  <a:cubicBezTo>
                    <a:pt x="11206" y="34459"/>
                    <a:pt x="11292" y="34456"/>
                    <a:pt x="11371" y="34449"/>
                  </a:cubicBezTo>
                  <a:cubicBezTo>
                    <a:pt x="13240" y="34313"/>
                    <a:pt x="14158" y="33429"/>
                    <a:pt x="14617" y="32393"/>
                  </a:cubicBezTo>
                  <a:cubicBezTo>
                    <a:pt x="15059" y="31356"/>
                    <a:pt x="20293" y="13970"/>
                    <a:pt x="20735" y="12542"/>
                  </a:cubicBezTo>
                  <a:cubicBezTo>
                    <a:pt x="21177" y="11115"/>
                    <a:pt x="20038" y="3654"/>
                    <a:pt x="20055" y="3195"/>
                  </a:cubicBezTo>
                  <a:cubicBezTo>
                    <a:pt x="20089" y="2923"/>
                    <a:pt x="20157" y="2651"/>
                    <a:pt x="20242" y="2396"/>
                  </a:cubicBezTo>
                  <a:lnTo>
                    <a:pt x="124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" name="Google Shape;751;p9"/>
          <p:cNvGrpSpPr/>
          <p:nvPr/>
        </p:nvGrpSpPr>
        <p:grpSpPr>
          <a:xfrm>
            <a:off x="6325078" y="4610200"/>
            <a:ext cx="781671" cy="670393"/>
            <a:chOff x="1755275" y="2954425"/>
            <a:chExt cx="588475" cy="504700"/>
          </a:xfrm>
        </p:grpSpPr>
        <p:sp>
          <p:nvSpPr>
            <p:cNvPr id="752" name="Google Shape;752;p9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9"/>
            <p:cNvSpPr/>
            <p:nvPr/>
          </p:nvSpPr>
          <p:spPr>
            <a:xfrm>
              <a:off x="1755275" y="2954425"/>
              <a:ext cx="588475" cy="504700"/>
            </a:xfrm>
            <a:custGeom>
              <a:rect b="b" l="l" r="r" t="t"/>
              <a:pathLst>
                <a:path extrusionOk="0" h="20188" w="23539">
                  <a:moveTo>
                    <a:pt x="12149" y="1"/>
                  </a:moveTo>
                  <a:cubicBezTo>
                    <a:pt x="10509" y="1"/>
                    <a:pt x="8747" y="401"/>
                    <a:pt x="7003" y="1256"/>
                  </a:cubicBezTo>
                  <a:cubicBezTo>
                    <a:pt x="2737" y="3346"/>
                    <a:pt x="1" y="10994"/>
                    <a:pt x="3910" y="16347"/>
                  </a:cubicBezTo>
                  <a:cubicBezTo>
                    <a:pt x="5459" y="18455"/>
                    <a:pt x="8170" y="20187"/>
                    <a:pt x="11187" y="20187"/>
                  </a:cubicBezTo>
                  <a:cubicBezTo>
                    <a:pt x="13497" y="20187"/>
                    <a:pt x="15986" y="19172"/>
                    <a:pt x="18270" y="16534"/>
                  </a:cubicBezTo>
                  <a:cubicBezTo>
                    <a:pt x="23539" y="10433"/>
                    <a:pt x="20548" y="4892"/>
                    <a:pt x="18083" y="2343"/>
                  </a:cubicBezTo>
                  <a:cubicBezTo>
                    <a:pt x="16637" y="836"/>
                    <a:pt x="14519" y="1"/>
                    <a:pt x="12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9"/>
            <p:cNvSpPr/>
            <p:nvPr/>
          </p:nvSpPr>
          <p:spPr>
            <a:xfrm>
              <a:off x="1822400" y="2992450"/>
              <a:ext cx="433400" cy="391950"/>
            </a:xfrm>
            <a:custGeom>
              <a:rect b="b" l="l" r="r" t="t"/>
              <a:pathLst>
                <a:path extrusionOk="0" h="15678" w="17336">
                  <a:moveTo>
                    <a:pt x="9105" y="1"/>
                  </a:moveTo>
                  <a:cubicBezTo>
                    <a:pt x="8199" y="1"/>
                    <a:pt x="7257" y="142"/>
                    <a:pt x="6306" y="465"/>
                  </a:cubicBezTo>
                  <a:cubicBezTo>
                    <a:pt x="1445" y="2097"/>
                    <a:pt x="1" y="9167"/>
                    <a:pt x="1904" y="11869"/>
                  </a:cubicBezTo>
                  <a:cubicBezTo>
                    <a:pt x="3261" y="13795"/>
                    <a:pt x="6517" y="15678"/>
                    <a:pt x="9654" y="15678"/>
                  </a:cubicBezTo>
                  <a:cubicBezTo>
                    <a:pt x="10918" y="15678"/>
                    <a:pt x="12163" y="15372"/>
                    <a:pt x="13257" y="14639"/>
                  </a:cubicBezTo>
                  <a:cubicBezTo>
                    <a:pt x="17064" y="12073"/>
                    <a:pt x="17336" y="6499"/>
                    <a:pt x="16537" y="4204"/>
                  </a:cubicBezTo>
                  <a:cubicBezTo>
                    <a:pt x="15909" y="2360"/>
                    <a:pt x="12811" y="1"/>
                    <a:pt x="9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9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rgbClr val="50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9"/>
            <p:cNvSpPr/>
            <p:nvPr/>
          </p:nvSpPr>
          <p:spPr>
            <a:xfrm>
              <a:off x="1901850" y="3006950"/>
              <a:ext cx="330175" cy="353625"/>
            </a:xfrm>
            <a:custGeom>
              <a:rect b="b" l="l" r="r" t="t"/>
              <a:pathLst>
                <a:path extrusionOk="0" h="14145" w="13207">
                  <a:moveTo>
                    <a:pt x="1980" y="1"/>
                  </a:moveTo>
                  <a:cubicBezTo>
                    <a:pt x="1746" y="1"/>
                    <a:pt x="2102" y="824"/>
                    <a:pt x="2601" y="1432"/>
                  </a:cubicBezTo>
                  <a:cubicBezTo>
                    <a:pt x="3145" y="2078"/>
                    <a:pt x="3689" y="3369"/>
                    <a:pt x="4012" y="4134"/>
                  </a:cubicBezTo>
                  <a:cubicBezTo>
                    <a:pt x="4335" y="4882"/>
                    <a:pt x="5575" y="5698"/>
                    <a:pt x="5575" y="5698"/>
                  </a:cubicBezTo>
                  <a:cubicBezTo>
                    <a:pt x="5575" y="5698"/>
                    <a:pt x="2873" y="6411"/>
                    <a:pt x="1785" y="7159"/>
                  </a:cubicBezTo>
                  <a:cubicBezTo>
                    <a:pt x="715" y="7924"/>
                    <a:pt x="1" y="9284"/>
                    <a:pt x="1" y="9284"/>
                  </a:cubicBezTo>
                  <a:cubicBezTo>
                    <a:pt x="1" y="9284"/>
                    <a:pt x="2397" y="8893"/>
                    <a:pt x="3468" y="8621"/>
                  </a:cubicBezTo>
                  <a:cubicBezTo>
                    <a:pt x="4555" y="8349"/>
                    <a:pt x="6662" y="6242"/>
                    <a:pt x="6663" y="6242"/>
                  </a:cubicBezTo>
                  <a:lnTo>
                    <a:pt x="6663" y="6242"/>
                  </a:lnTo>
                  <a:cubicBezTo>
                    <a:pt x="6340" y="6581"/>
                    <a:pt x="6102" y="6989"/>
                    <a:pt x="5949" y="7431"/>
                  </a:cubicBezTo>
                  <a:cubicBezTo>
                    <a:pt x="5745" y="8128"/>
                    <a:pt x="6493" y="14144"/>
                    <a:pt x="6493" y="14144"/>
                  </a:cubicBezTo>
                  <a:cubicBezTo>
                    <a:pt x="6493" y="14144"/>
                    <a:pt x="7581" y="11000"/>
                    <a:pt x="7734" y="9980"/>
                  </a:cubicBezTo>
                  <a:cubicBezTo>
                    <a:pt x="7904" y="8944"/>
                    <a:pt x="7989" y="7057"/>
                    <a:pt x="7989" y="7057"/>
                  </a:cubicBezTo>
                  <a:cubicBezTo>
                    <a:pt x="7989" y="7057"/>
                    <a:pt x="9195" y="8247"/>
                    <a:pt x="9841" y="8893"/>
                  </a:cubicBezTo>
                  <a:cubicBezTo>
                    <a:pt x="10504" y="9539"/>
                    <a:pt x="13206" y="10456"/>
                    <a:pt x="13206" y="10456"/>
                  </a:cubicBezTo>
                  <a:cubicBezTo>
                    <a:pt x="13206" y="10456"/>
                    <a:pt x="11099" y="7601"/>
                    <a:pt x="10504" y="7006"/>
                  </a:cubicBezTo>
                  <a:cubicBezTo>
                    <a:pt x="9909" y="6394"/>
                    <a:pt x="8940" y="6191"/>
                    <a:pt x="8940" y="6191"/>
                  </a:cubicBezTo>
                  <a:cubicBezTo>
                    <a:pt x="8940" y="6191"/>
                    <a:pt x="10402" y="5970"/>
                    <a:pt x="11048" y="5647"/>
                  </a:cubicBezTo>
                  <a:cubicBezTo>
                    <a:pt x="11694" y="5324"/>
                    <a:pt x="12832" y="3743"/>
                    <a:pt x="13002" y="3216"/>
                  </a:cubicBezTo>
                  <a:cubicBezTo>
                    <a:pt x="13031" y="3113"/>
                    <a:pt x="13012" y="3070"/>
                    <a:pt x="12959" y="3070"/>
                  </a:cubicBezTo>
                  <a:cubicBezTo>
                    <a:pt x="12732" y="3070"/>
                    <a:pt x="11894" y="3840"/>
                    <a:pt x="11592" y="3964"/>
                  </a:cubicBezTo>
                  <a:cubicBezTo>
                    <a:pt x="11218" y="4134"/>
                    <a:pt x="11150" y="4083"/>
                    <a:pt x="10453" y="4338"/>
                  </a:cubicBezTo>
                  <a:cubicBezTo>
                    <a:pt x="9739" y="4661"/>
                    <a:pt x="9042" y="5035"/>
                    <a:pt x="8380" y="5443"/>
                  </a:cubicBezTo>
                  <a:cubicBezTo>
                    <a:pt x="8753" y="4406"/>
                    <a:pt x="8006" y="939"/>
                    <a:pt x="7734" y="939"/>
                  </a:cubicBezTo>
                  <a:cubicBezTo>
                    <a:pt x="7462" y="939"/>
                    <a:pt x="7564" y="5120"/>
                    <a:pt x="7564" y="5120"/>
                  </a:cubicBezTo>
                  <a:cubicBezTo>
                    <a:pt x="7564" y="5120"/>
                    <a:pt x="7088" y="4372"/>
                    <a:pt x="6595" y="3437"/>
                  </a:cubicBezTo>
                  <a:cubicBezTo>
                    <a:pt x="6102" y="2520"/>
                    <a:pt x="2431" y="174"/>
                    <a:pt x="2057" y="21"/>
                  </a:cubicBezTo>
                  <a:cubicBezTo>
                    <a:pt x="2027" y="7"/>
                    <a:pt x="2001" y="1"/>
                    <a:pt x="1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9"/>
            <p:cNvSpPr/>
            <p:nvPr/>
          </p:nvSpPr>
          <p:spPr>
            <a:xfrm>
              <a:off x="2071800" y="3106450"/>
              <a:ext cx="39975" cy="52725"/>
            </a:xfrm>
            <a:custGeom>
              <a:rect b="b" l="l" r="r" t="t"/>
              <a:pathLst>
                <a:path extrusionOk="0" h="2109" w="1599">
                  <a:moveTo>
                    <a:pt x="836" y="1"/>
                  </a:moveTo>
                  <a:cubicBezTo>
                    <a:pt x="681" y="1"/>
                    <a:pt x="524" y="23"/>
                    <a:pt x="392" y="52"/>
                  </a:cubicBezTo>
                  <a:cubicBezTo>
                    <a:pt x="1" y="154"/>
                    <a:pt x="171" y="545"/>
                    <a:pt x="171" y="545"/>
                  </a:cubicBezTo>
                  <a:cubicBezTo>
                    <a:pt x="851" y="1361"/>
                    <a:pt x="409" y="2092"/>
                    <a:pt x="409" y="2092"/>
                  </a:cubicBezTo>
                  <a:lnTo>
                    <a:pt x="1259" y="2109"/>
                  </a:lnTo>
                  <a:cubicBezTo>
                    <a:pt x="1582" y="1208"/>
                    <a:pt x="1599" y="851"/>
                    <a:pt x="1497" y="392"/>
                  </a:cubicBezTo>
                  <a:cubicBezTo>
                    <a:pt x="1429" y="88"/>
                    <a:pt x="1138" y="1"/>
                    <a:pt x="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9"/>
            <p:cNvSpPr/>
            <p:nvPr/>
          </p:nvSpPr>
          <p:spPr>
            <a:xfrm>
              <a:off x="2045475" y="3162975"/>
              <a:ext cx="186550" cy="197600"/>
            </a:xfrm>
            <a:custGeom>
              <a:rect b="b" l="l" r="r" t="t"/>
              <a:pathLst>
                <a:path extrusionOk="0" h="7904" w="7462">
                  <a:moveTo>
                    <a:pt x="918" y="1"/>
                  </a:moveTo>
                  <a:cubicBezTo>
                    <a:pt x="595" y="340"/>
                    <a:pt x="357" y="748"/>
                    <a:pt x="221" y="1190"/>
                  </a:cubicBezTo>
                  <a:cubicBezTo>
                    <a:pt x="0" y="1904"/>
                    <a:pt x="765" y="7903"/>
                    <a:pt x="765" y="7903"/>
                  </a:cubicBezTo>
                  <a:cubicBezTo>
                    <a:pt x="765" y="7903"/>
                    <a:pt x="1836" y="4759"/>
                    <a:pt x="2006" y="3739"/>
                  </a:cubicBezTo>
                  <a:cubicBezTo>
                    <a:pt x="2159" y="2703"/>
                    <a:pt x="2261" y="816"/>
                    <a:pt x="2261" y="816"/>
                  </a:cubicBezTo>
                  <a:cubicBezTo>
                    <a:pt x="2261" y="816"/>
                    <a:pt x="3467" y="2006"/>
                    <a:pt x="4113" y="2652"/>
                  </a:cubicBezTo>
                  <a:cubicBezTo>
                    <a:pt x="4759" y="3298"/>
                    <a:pt x="7461" y="4215"/>
                    <a:pt x="7461" y="4215"/>
                  </a:cubicBezTo>
                  <a:cubicBezTo>
                    <a:pt x="7461" y="4215"/>
                    <a:pt x="6254" y="2584"/>
                    <a:pt x="5422" y="1530"/>
                  </a:cubicBezTo>
                  <a:lnTo>
                    <a:pt x="5422" y="1530"/>
                  </a:lnTo>
                  <a:cubicBezTo>
                    <a:pt x="5762" y="2227"/>
                    <a:pt x="6136" y="3060"/>
                    <a:pt x="6000" y="3213"/>
                  </a:cubicBezTo>
                  <a:cubicBezTo>
                    <a:pt x="5966" y="3246"/>
                    <a:pt x="5928" y="3260"/>
                    <a:pt x="5884" y="3260"/>
                  </a:cubicBezTo>
                  <a:cubicBezTo>
                    <a:pt x="5570" y="3260"/>
                    <a:pt x="5001" y="2493"/>
                    <a:pt x="4419" y="2329"/>
                  </a:cubicBezTo>
                  <a:cubicBezTo>
                    <a:pt x="3739" y="2125"/>
                    <a:pt x="2753" y="697"/>
                    <a:pt x="2074" y="629"/>
                  </a:cubicBezTo>
                  <a:cubicBezTo>
                    <a:pt x="2070" y="629"/>
                    <a:pt x="2066" y="629"/>
                    <a:pt x="2062" y="629"/>
                  </a:cubicBezTo>
                  <a:cubicBezTo>
                    <a:pt x="1390" y="629"/>
                    <a:pt x="1088" y="6204"/>
                    <a:pt x="1088" y="6323"/>
                  </a:cubicBezTo>
                  <a:cubicBezTo>
                    <a:pt x="867" y="5184"/>
                    <a:pt x="697" y="4028"/>
                    <a:pt x="612" y="2873"/>
                  </a:cubicBezTo>
                  <a:cubicBezTo>
                    <a:pt x="561" y="1666"/>
                    <a:pt x="1190" y="527"/>
                    <a:pt x="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" name="Google Shape;759;p9"/>
          <p:cNvGrpSpPr/>
          <p:nvPr/>
        </p:nvGrpSpPr>
        <p:grpSpPr>
          <a:xfrm>
            <a:off x="3008665" y="-225097"/>
            <a:ext cx="911413" cy="918719"/>
            <a:chOff x="2730425" y="489525"/>
            <a:chExt cx="686150" cy="691650"/>
          </a:xfrm>
        </p:grpSpPr>
        <p:sp>
          <p:nvSpPr>
            <p:cNvPr id="760" name="Google Shape;760;p9"/>
            <p:cNvSpPr/>
            <p:nvPr/>
          </p:nvSpPr>
          <p:spPr>
            <a:xfrm>
              <a:off x="2730425" y="539825"/>
              <a:ext cx="686150" cy="641350"/>
            </a:xfrm>
            <a:custGeom>
              <a:rect b="b" l="l" r="r" t="t"/>
              <a:pathLst>
                <a:path extrusionOk="0" h="25654" w="27446">
                  <a:moveTo>
                    <a:pt x="18239" y="1"/>
                  </a:moveTo>
                  <a:cubicBezTo>
                    <a:pt x="17801" y="1"/>
                    <a:pt x="17351" y="55"/>
                    <a:pt x="16892" y="168"/>
                  </a:cubicBezTo>
                  <a:cubicBezTo>
                    <a:pt x="13866" y="916"/>
                    <a:pt x="12456" y="3160"/>
                    <a:pt x="9108" y="4485"/>
                  </a:cubicBezTo>
                  <a:cubicBezTo>
                    <a:pt x="5760" y="5811"/>
                    <a:pt x="117" y="6202"/>
                    <a:pt x="49" y="12881"/>
                  </a:cubicBezTo>
                  <a:cubicBezTo>
                    <a:pt x="0" y="19322"/>
                    <a:pt x="8803" y="25653"/>
                    <a:pt x="13089" y="25653"/>
                  </a:cubicBezTo>
                  <a:cubicBezTo>
                    <a:pt x="13247" y="25653"/>
                    <a:pt x="13398" y="25645"/>
                    <a:pt x="13544" y="25627"/>
                  </a:cubicBezTo>
                  <a:cubicBezTo>
                    <a:pt x="17163" y="25185"/>
                    <a:pt x="17928" y="21735"/>
                    <a:pt x="17928" y="21735"/>
                  </a:cubicBezTo>
                  <a:cubicBezTo>
                    <a:pt x="17928" y="21735"/>
                    <a:pt x="18352" y="22074"/>
                    <a:pt x="19468" y="22074"/>
                  </a:cubicBezTo>
                  <a:cubicBezTo>
                    <a:pt x="20156" y="22074"/>
                    <a:pt x="21106" y="21946"/>
                    <a:pt x="22381" y="21531"/>
                  </a:cubicBezTo>
                  <a:cubicBezTo>
                    <a:pt x="25712" y="20444"/>
                    <a:pt x="27446" y="14852"/>
                    <a:pt x="26001" y="9006"/>
                  </a:cubicBezTo>
                  <a:cubicBezTo>
                    <a:pt x="24727" y="3772"/>
                    <a:pt x="21881" y="1"/>
                    <a:pt x="18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9"/>
            <p:cNvSpPr/>
            <p:nvPr/>
          </p:nvSpPr>
          <p:spPr>
            <a:xfrm>
              <a:off x="2899475" y="600950"/>
              <a:ext cx="147450" cy="94700"/>
            </a:xfrm>
            <a:custGeom>
              <a:rect b="b" l="l" r="r" t="t"/>
              <a:pathLst>
                <a:path extrusionOk="0" h="3788" w="5898">
                  <a:moveTo>
                    <a:pt x="5898" y="1"/>
                  </a:moveTo>
                  <a:cubicBezTo>
                    <a:pt x="4810" y="834"/>
                    <a:pt x="3603" y="1513"/>
                    <a:pt x="2346" y="2040"/>
                  </a:cubicBezTo>
                  <a:cubicBezTo>
                    <a:pt x="1632" y="2329"/>
                    <a:pt x="833" y="2567"/>
                    <a:pt x="0" y="2822"/>
                  </a:cubicBezTo>
                  <a:cubicBezTo>
                    <a:pt x="1039" y="3194"/>
                    <a:pt x="2859" y="3788"/>
                    <a:pt x="3867" y="3788"/>
                  </a:cubicBezTo>
                  <a:cubicBezTo>
                    <a:pt x="4196" y="3788"/>
                    <a:pt x="4438" y="3724"/>
                    <a:pt x="4538" y="3570"/>
                  </a:cubicBezTo>
                  <a:cubicBezTo>
                    <a:pt x="5167" y="2465"/>
                    <a:pt x="5626" y="1258"/>
                    <a:pt x="5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9"/>
            <p:cNvSpPr/>
            <p:nvPr/>
          </p:nvSpPr>
          <p:spPr>
            <a:xfrm>
              <a:off x="2903300" y="489525"/>
              <a:ext cx="98675" cy="185800"/>
            </a:xfrm>
            <a:custGeom>
              <a:rect b="b" l="l" r="r" t="t"/>
              <a:pathLst>
                <a:path extrusionOk="0" h="7432" w="3947">
                  <a:moveTo>
                    <a:pt x="1813" y="1"/>
                  </a:moveTo>
                  <a:cubicBezTo>
                    <a:pt x="1481" y="1"/>
                    <a:pt x="1167" y="59"/>
                    <a:pt x="935" y="192"/>
                  </a:cubicBezTo>
                  <a:cubicBezTo>
                    <a:pt x="0" y="702"/>
                    <a:pt x="952" y="1671"/>
                    <a:pt x="952" y="1671"/>
                  </a:cubicBezTo>
                  <a:cubicBezTo>
                    <a:pt x="816" y="2979"/>
                    <a:pt x="2822" y="7279"/>
                    <a:pt x="3043" y="7432"/>
                  </a:cubicBezTo>
                  <a:lnTo>
                    <a:pt x="3620" y="7058"/>
                  </a:lnTo>
                  <a:cubicBezTo>
                    <a:pt x="2635" y="5461"/>
                    <a:pt x="2295" y="3115"/>
                    <a:pt x="2448" y="2554"/>
                  </a:cubicBezTo>
                  <a:cubicBezTo>
                    <a:pt x="2601" y="1977"/>
                    <a:pt x="3145" y="1892"/>
                    <a:pt x="3603" y="1110"/>
                  </a:cubicBezTo>
                  <a:cubicBezTo>
                    <a:pt x="3946" y="513"/>
                    <a:pt x="2798" y="1"/>
                    <a:pt x="1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9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9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rgbClr val="EEEB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9"/>
            <p:cNvSpPr/>
            <p:nvPr/>
          </p:nvSpPr>
          <p:spPr>
            <a:xfrm>
              <a:off x="2733775" y="555800"/>
              <a:ext cx="665800" cy="603750"/>
            </a:xfrm>
            <a:custGeom>
              <a:rect b="b" l="l" r="r" t="t"/>
              <a:pathLst>
                <a:path extrusionOk="0" h="24150" w="26632">
                  <a:moveTo>
                    <a:pt x="17894" y="1"/>
                  </a:moveTo>
                  <a:cubicBezTo>
                    <a:pt x="17037" y="1"/>
                    <a:pt x="16155" y="310"/>
                    <a:pt x="15126" y="821"/>
                  </a:cubicBezTo>
                  <a:cubicBezTo>
                    <a:pt x="12424" y="2147"/>
                    <a:pt x="11251" y="6769"/>
                    <a:pt x="11251" y="6769"/>
                  </a:cubicBezTo>
                  <a:cubicBezTo>
                    <a:pt x="11251" y="6769"/>
                    <a:pt x="8887" y="5613"/>
                    <a:pt x="6672" y="5613"/>
                  </a:cubicBezTo>
                  <a:cubicBezTo>
                    <a:pt x="6340" y="5613"/>
                    <a:pt x="6011" y="5639"/>
                    <a:pt x="5694" y="5699"/>
                  </a:cubicBezTo>
                  <a:cubicBezTo>
                    <a:pt x="3246" y="6175"/>
                    <a:pt x="0" y="8996"/>
                    <a:pt x="1700" y="14604"/>
                  </a:cubicBezTo>
                  <a:cubicBezTo>
                    <a:pt x="3233" y="19729"/>
                    <a:pt x="9209" y="24149"/>
                    <a:pt x="12419" y="24149"/>
                  </a:cubicBezTo>
                  <a:cubicBezTo>
                    <a:pt x="12733" y="24149"/>
                    <a:pt x="13020" y="24107"/>
                    <a:pt x="13274" y="24019"/>
                  </a:cubicBezTo>
                  <a:cubicBezTo>
                    <a:pt x="16129" y="23017"/>
                    <a:pt x="16911" y="19499"/>
                    <a:pt x="16911" y="19499"/>
                  </a:cubicBezTo>
                  <a:cubicBezTo>
                    <a:pt x="16911" y="19499"/>
                    <a:pt x="17939" y="20046"/>
                    <a:pt x="19488" y="20046"/>
                  </a:cubicBezTo>
                  <a:cubicBezTo>
                    <a:pt x="20762" y="20046"/>
                    <a:pt x="22387" y="19676"/>
                    <a:pt x="24082" y="18326"/>
                  </a:cubicBezTo>
                  <a:cubicBezTo>
                    <a:pt x="26632" y="16287"/>
                    <a:pt x="25323" y="6294"/>
                    <a:pt x="22417" y="2912"/>
                  </a:cubicBezTo>
                  <a:cubicBezTo>
                    <a:pt x="20618" y="818"/>
                    <a:pt x="19287" y="1"/>
                    <a:pt x="17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9"/>
            <p:cNvSpPr/>
            <p:nvPr/>
          </p:nvSpPr>
          <p:spPr>
            <a:xfrm>
              <a:off x="3000375" y="804525"/>
              <a:ext cx="62675" cy="65825"/>
            </a:xfrm>
            <a:custGeom>
              <a:rect b="b" l="l" r="r" t="t"/>
              <a:pathLst>
                <a:path extrusionOk="0" h="2633" w="2507">
                  <a:moveTo>
                    <a:pt x="1475" y="1"/>
                  </a:moveTo>
                  <a:cubicBezTo>
                    <a:pt x="1418" y="1"/>
                    <a:pt x="1359" y="27"/>
                    <a:pt x="1301" y="83"/>
                  </a:cubicBezTo>
                  <a:cubicBezTo>
                    <a:pt x="1165" y="219"/>
                    <a:pt x="0" y="2633"/>
                    <a:pt x="1287" y="2633"/>
                  </a:cubicBezTo>
                  <a:cubicBezTo>
                    <a:pt x="1292" y="2633"/>
                    <a:pt x="1296" y="2633"/>
                    <a:pt x="1301" y="2633"/>
                  </a:cubicBezTo>
                  <a:cubicBezTo>
                    <a:pt x="2507" y="2617"/>
                    <a:pt x="2053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9"/>
            <p:cNvSpPr/>
            <p:nvPr/>
          </p:nvSpPr>
          <p:spPr>
            <a:xfrm>
              <a:off x="3075375" y="783600"/>
              <a:ext cx="66175" cy="54800"/>
            </a:xfrm>
            <a:custGeom>
              <a:rect b="b" l="l" r="r" t="t"/>
              <a:pathLst>
                <a:path extrusionOk="0" h="2192" w="2647">
                  <a:moveTo>
                    <a:pt x="251" y="1"/>
                  </a:moveTo>
                  <a:cubicBezTo>
                    <a:pt x="101" y="1"/>
                    <a:pt x="4" y="72"/>
                    <a:pt x="0" y="241"/>
                  </a:cubicBezTo>
                  <a:cubicBezTo>
                    <a:pt x="0" y="373"/>
                    <a:pt x="685" y="2192"/>
                    <a:pt x="1485" y="2192"/>
                  </a:cubicBezTo>
                  <a:cubicBezTo>
                    <a:pt x="1611" y="2192"/>
                    <a:pt x="1740" y="2146"/>
                    <a:pt x="1870" y="2042"/>
                  </a:cubicBezTo>
                  <a:cubicBezTo>
                    <a:pt x="2647" y="1418"/>
                    <a:pt x="92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9"/>
            <p:cNvSpPr/>
            <p:nvPr/>
          </p:nvSpPr>
          <p:spPr>
            <a:xfrm>
              <a:off x="3043075" y="775575"/>
              <a:ext cx="75125" cy="106575"/>
            </a:xfrm>
            <a:custGeom>
              <a:rect b="b" l="l" r="r" t="t"/>
              <a:pathLst>
                <a:path extrusionOk="0" h="4263" w="3005">
                  <a:moveTo>
                    <a:pt x="9" y="1"/>
                  </a:moveTo>
                  <a:cubicBezTo>
                    <a:pt x="6" y="1"/>
                    <a:pt x="3" y="1"/>
                    <a:pt x="1" y="1"/>
                  </a:cubicBezTo>
                  <a:cubicBezTo>
                    <a:pt x="1" y="1"/>
                    <a:pt x="1038" y="4263"/>
                    <a:pt x="1969" y="4263"/>
                  </a:cubicBezTo>
                  <a:cubicBezTo>
                    <a:pt x="1998" y="4263"/>
                    <a:pt x="2028" y="4259"/>
                    <a:pt x="2057" y="4250"/>
                  </a:cubicBezTo>
                  <a:cubicBezTo>
                    <a:pt x="3005" y="3962"/>
                    <a:pt x="633" y="1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" name="Google Shape;769;p9"/>
          <p:cNvGrpSpPr/>
          <p:nvPr/>
        </p:nvGrpSpPr>
        <p:grpSpPr>
          <a:xfrm>
            <a:off x="8018953" y="3591559"/>
            <a:ext cx="1361840" cy="1009143"/>
            <a:chOff x="4882375" y="2533975"/>
            <a:chExt cx="1025250" cy="759725"/>
          </a:xfrm>
        </p:grpSpPr>
        <p:sp>
          <p:nvSpPr>
            <p:cNvPr id="770" name="Google Shape;770;p9"/>
            <p:cNvSpPr/>
            <p:nvPr/>
          </p:nvSpPr>
          <p:spPr>
            <a:xfrm>
              <a:off x="4932100" y="2552500"/>
              <a:ext cx="916050" cy="647475"/>
            </a:xfrm>
            <a:custGeom>
              <a:rect b="b" l="l" r="r" t="t"/>
              <a:pathLst>
                <a:path extrusionOk="0" h="25899" w="36642">
                  <a:moveTo>
                    <a:pt x="32394" y="1"/>
                  </a:moveTo>
                  <a:cubicBezTo>
                    <a:pt x="32037" y="1"/>
                    <a:pt x="31592" y="59"/>
                    <a:pt x="30965" y="150"/>
                  </a:cubicBezTo>
                  <a:cubicBezTo>
                    <a:pt x="29096" y="405"/>
                    <a:pt x="27651" y="1153"/>
                    <a:pt x="26546" y="1442"/>
                  </a:cubicBezTo>
                  <a:cubicBezTo>
                    <a:pt x="25459" y="1714"/>
                    <a:pt x="24728" y="2139"/>
                    <a:pt x="23521" y="2870"/>
                  </a:cubicBezTo>
                  <a:cubicBezTo>
                    <a:pt x="22689" y="3397"/>
                    <a:pt x="21822" y="3889"/>
                    <a:pt x="20938" y="4331"/>
                  </a:cubicBezTo>
                  <a:cubicBezTo>
                    <a:pt x="19867" y="4858"/>
                    <a:pt x="18661" y="5742"/>
                    <a:pt x="17488" y="6405"/>
                  </a:cubicBezTo>
                  <a:cubicBezTo>
                    <a:pt x="16298" y="7067"/>
                    <a:pt x="16213" y="7611"/>
                    <a:pt x="15279" y="8410"/>
                  </a:cubicBezTo>
                  <a:cubicBezTo>
                    <a:pt x="14344" y="9209"/>
                    <a:pt x="14701" y="8886"/>
                    <a:pt x="13392" y="9804"/>
                  </a:cubicBezTo>
                  <a:cubicBezTo>
                    <a:pt x="12084" y="10704"/>
                    <a:pt x="12152" y="11112"/>
                    <a:pt x="10928" y="12251"/>
                  </a:cubicBezTo>
                  <a:cubicBezTo>
                    <a:pt x="9687" y="13390"/>
                    <a:pt x="8974" y="13560"/>
                    <a:pt x="7682" y="14562"/>
                  </a:cubicBezTo>
                  <a:cubicBezTo>
                    <a:pt x="6407" y="15548"/>
                    <a:pt x="5914" y="15956"/>
                    <a:pt x="5031" y="16891"/>
                  </a:cubicBezTo>
                  <a:cubicBezTo>
                    <a:pt x="4130" y="17842"/>
                    <a:pt x="4045" y="17859"/>
                    <a:pt x="3331" y="18692"/>
                  </a:cubicBezTo>
                  <a:cubicBezTo>
                    <a:pt x="2600" y="19525"/>
                    <a:pt x="1921" y="19627"/>
                    <a:pt x="1258" y="20511"/>
                  </a:cubicBezTo>
                  <a:cubicBezTo>
                    <a:pt x="612" y="21377"/>
                    <a:pt x="0" y="22924"/>
                    <a:pt x="51" y="23077"/>
                  </a:cubicBezTo>
                  <a:lnTo>
                    <a:pt x="1326" y="25898"/>
                  </a:lnTo>
                  <a:cubicBezTo>
                    <a:pt x="1326" y="25898"/>
                    <a:pt x="1367" y="25899"/>
                    <a:pt x="1445" y="25899"/>
                  </a:cubicBezTo>
                  <a:cubicBezTo>
                    <a:pt x="2137" y="25899"/>
                    <a:pt x="5734" y="25844"/>
                    <a:pt x="9262" y="24759"/>
                  </a:cubicBezTo>
                  <a:cubicBezTo>
                    <a:pt x="13205" y="23570"/>
                    <a:pt x="16451" y="21139"/>
                    <a:pt x="20819" y="18539"/>
                  </a:cubicBezTo>
                  <a:cubicBezTo>
                    <a:pt x="25187" y="15922"/>
                    <a:pt x="25459" y="14613"/>
                    <a:pt x="28416" y="12234"/>
                  </a:cubicBezTo>
                  <a:cubicBezTo>
                    <a:pt x="31373" y="9838"/>
                    <a:pt x="34500" y="6541"/>
                    <a:pt x="35571" y="4671"/>
                  </a:cubicBezTo>
                  <a:cubicBezTo>
                    <a:pt x="36642" y="2802"/>
                    <a:pt x="35333" y="1884"/>
                    <a:pt x="34211" y="898"/>
                  </a:cubicBezTo>
                  <a:cubicBezTo>
                    <a:pt x="33466" y="232"/>
                    <a:pt x="33103" y="1"/>
                    <a:pt x="32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9"/>
            <p:cNvSpPr/>
            <p:nvPr/>
          </p:nvSpPr>
          <p:spPr>
            <a:xfrm>
              <a:off x="4882375" y="2533975"/>
              <a:ext cx="1025250" cy="759725"/>
            </a:xfrm>
            <a:custGeom>
              <a:rect b="b" l="l" r="r" t="t"/>
              <a:pathLst>
                <a:path extrusionOk="0" h="30389" w="41010">
                  <a:moveTo>
                    <a:pt x="35468" y="1"/>
                  </a:moveTo>
                  <a:cubicBezTo>
                    <a:pt x="34512" y="1"/>
                    <a:pt x="33501" y="220"/>
                    <a:pt x="32546" y="484"/>
                  </a:cubicBezTo>
                  <a:cubicBezTo>
                    <a:pt x="33056" y="942"/>
                    <a:pt x="33532" y="1435"/>
                    <a:pt x="33991" y="1945"/>
                  </a:cubicBezTo>
                  <a:cubicBezTo>
                    <a:pt x="35232" y="3441"/>
                    <a:pt x="36625" y="5157"/>
                    <a:pt x="34977" y="5378"/>
                  </a:cubicBezTo>
                  <a:cubicBezTo>
                    <a:pt x="34903" y="5388"/>
                    <a:pt x="34828" y="5393"/>
                    <a:pt x="34751" y="5393"/>
                  </a:cubicBezTo>
                  <a:cubicBezTo>
                    <a:pt x="33091" y="5393"/>
                    <a:pt x="30724" y="3191"/>
                    <a:pt x="29164" y="2557"/>
                  </a:cubicBezTo>
                  <a:cubicBezTo>
                    <a:pt x="28773" y="2404"/>
                    <a:pt x="28315" y="2217"/>
                    <a:pt x="27822" y="2013"/>
                  </a:cubicBezTo>
                  <a:cubicBezTo>
                    <a:pt x="26955" y="2370"/>
                    <a:pt x="26054" y="2761"/>
                    <a:pt x="25170" y="3186"/>
                  </a:cubicBezTo>
                  <a:cubicBezTo>
                    <a:pt x="26870" y="4172"/>
                    <a:pt x="28790" y="4970"/>
                    <a:pt x="29810" y="6313"/>
                  </a:cubicBezTo>
                  <a:cubicBezTo>
                    <a:pt x="30881" y="7707"/>
                    <a:pt x="32104" y="10052"/>
                    <a:pt x="31085" y="10290"/>
                  </a:cubicBezTo>
                  <a:cubicBezTo>
                    <a:pt x="31027" y="10302"/>
                    <a:pt x="30966" y="10308"/>
                    <a:pt x="30902" y="10308"/>
                  </a:cubicBezTo>
                  <a:cubicBezTo>
                    <a:pt x="29839" y="10308"/>
                    <a:pt x="27831" y="8659"/>
                    <a:pt x="25748" y="7554"/>
                  </a:cubicBezTo>
                  <a:cubicBezTo>
                    <a:pt x="23590" y="6398"/>
                    <a:pt x="22621" y="5837"/>
                    <a:pt x="20871" y="5599"/>
                  </a:cubicBezTo>
                  <a:cubicBezTo>
                    <a:pt x="19919" y="6279"/>
                    <a:pt x="19001" y="7027"/>
                    <a:pt x="18134" y="7825"/>
                  </a:cubicBezTo>
                  <a:cubicBezTo>
                    <a:pt x="18389" y="7910"/>
                    <a:pt x="18678" y="8012"/>
                    <a:pt x="18967" y="8114"/>
                  </a:cubicBezTo>
                  <a:cubicBezTo>
                    <a:pt x="21941" y="9134"/>
                    <a:pt x="22553" y="10239"/>
                    <a:pt x="23743" y="11581"/>
                  </a:cubicBezTo>
                  <a:cubicBezTo>
                    <a:pt x="24950" y="12941"/>
                    <a:pt x="26564" y="15167"/>
                    <a:pt x="25663" y="16238"/>
                  </a:cubicBezTo>
                  <a:cubicBezTo>
                    <a:pt x="25499" y="16430"/>
                    <a:pt x="25288" y="16513"/>
                    <a:pt x="25037" y="16513"/>
                  </a:cubicBezTo>
                  <a:cubicBezTo>
                    <a:pt x="23906" y="16513"/>
                    <a:pt x="21961" y="14833"/>
                    <a:pt x="19834" y="13791"/>
                  </a:cubicBezTo>
                  <a:cubicBezTo>
                    <a:pt x="17217" y="12499"/>
                    <a:pt x="17999" y="13196"/>
                    <a:pt x="14973" y="12193"/>
                  </a:cubicBezTo>
                  <a:cubicBezTo>
                    <a:pt x="14498" y="12023"/>
                    <a:pt x="14090" y="11887"/>
                    <a:pt x="13733" y="11751"/>
                  </a:cubicBezTo>
                  <a:cubicBezTo>
                    <a:pt x="13206" y="12176"/>
                    <a:pt x="12679" y="12584"/>
                    <a:pt x="12084" y="13060"/>
                  </a:cubicBezTo>
                  <a:cubicBezTo>
                    <a:pt x="11081" y="13876"/>
                    <a:pt x="9671" y="14827"/>
                    <a:pt x="8430" y="15779"/>
                  </a:cubicBezTo>
                  <a:cubicBezTo>
                    <a:pt x="8532" y="15782"/>
                    <a:pt x="8635" y="15783"/>
                    <a:pt x="8740" y="15783"/>
                  </a:cubicBezTo>
                  <a:cubicBezTo>
                    <a:pt x="9296" y="15783"/>
                    <a:pt x="9897" y="15748"/>
                    <a:pt x="10502" y="15748"/>
                  </a:cubicBezTo>
                  <a:cubicBezTo>
                    <a:pt x="11065" y="15748"/>
                    <a:pt x="11632" y="15779"/>
                    <a:pt x="12169" y="15898"/>
                  </a:cubicBezTo>
                  <a:cubicBezTo>
                    <a:pt x="14481" y="16425"/>
                    <a:pt x="18202" y="17853"/>
                    <a:pt x="17200" y="19960"/>
                  </a:cubicBezTo>
                  <a:cubicBezTo>
                    <a:pt x="16897" y="20592"/>
                    <a:pt x="16555" y="20823"/>
                    <a:pt x="16140" y="20823"/>
                  </a:cubicBezTo>
                  <a:cubicBezTo>
                    <a:pt x="15182" y="20823"/>
                    <a:pt x="13834" y="19592"/>
                    <a:pt x="11676" y="19212"/>
                  </a:cubicBezTo>
                  <a:cubicBezTo>
                    <a:pt x="8566" y="18651"/>
                    <a:pt x="8906" y="18838"/>
                    <a:pt x="7207" y="18702"/>
                  </a:cubicBezTo>
                  <a:cubicBezTo>
                    <a:pt x="6697" y="18634"/>
                    <a:pt x="6187" y="18515"/>
                    <a:pt x="5677" y="18345"/>
                  </a:cubicBezTo>
                  <a:cubicBezTo>
                    <a:pt x="5116" y="18872"/>
                    <a:pt x="4453" y="19484"/>
                    <a:pt x="3808" y="20147"/>
                  </a:cubicBezTo>
                  <a:cubicBezTo>
                    <a:pt x="4521" y="20504"/>
                    <a:pt x="5354" y="20878"/>
                    <a:pt x="5932" y="21303"/>
                  </a:cubicBezTo>
                  <a:cubicBezTo>
                    <a:pt x="7411" y="22441"/>
                    <a:pt x="9909" y="22883"/>
                    <a:pt x="10045" y="24702"/>
                  </a:cubicBezTo>
                  <a:cubicBezTo>
                    <a:pt x="10089" y="25382"/>
                    <a:pt x="9755" y="25623"/>
                    <a:pt x="9241" y="25623"/>
                  </a:cubicBezTo>
                  <a:cubicBezTo>
                    <a:pt x="8368" y="25623"/>
                    <a:pt x="6975" y="24926"/>
                    <a:pt x="6034" y="24498"/>
                  </a:cubicBezTo>
                  <a:cubicBezTo>
                    <a:pt x="4538" y="23801"/>
                    <a:pt x="4266" y="23614"/>
                    <a:pt x="3162" y="22373"/>
                  </a:cubicBezTo>
                  <a:cubicBezTo>
                    <a:pt x="2941" y="22101"/>
                    <a:pt x="2737" y="21829"/>
                    <a:pt x="2550" y="21524"/>
                  </a:cubicBezTo>
                  <a:cubicBezTo>
                    <a:pt x="2227" y="21914"/>
                    <a:pt x="1938" y="22322"/>
                    <a:pt x="1666" y="22747"/>
                  </a:cubicBezTo>
                  <a:cubicBezTo>
                    <a:pt x="1411" y="23138"/>
                    <a:pt x="1207" y="23563"/>
                    <a:pt x="1020" y="24022"/>
                  </a:cubicBezTo>
                  <a:cubicBezTo>
                    <a:pt x="1" y="26758"/>
                    <a:pt x="1972" y="29460"/>
                    <a:pt x="1972" y="29460"/>
                  </a:cubicBezTo>
                  <a:cubicBezTo>
                    <a:pt x="2376" y="30112"/>
                    <a:pt x="2869" y="30389"/>
                    <a:pt x="3622" y="30389"/>
                  </a:cubicBezTo>
                  <a:cubicBezTo>
                    <a:pt x="4676" y="30389"/>
                    <a:pt x="6241" y="29848"/>
                    <a:pt x="8787" y="29035"/>
                  </a:cubicBezTo>
                  <a:cubicBezTo>
                    <a:pt x="13155" y="27642"/>
                    <a:pt x="17047" y="24872"/>
                    <a:pt x="21873" y="22390"/>
                  </a:cubicBezTo>
                  <a:cubicBezTo>
                    <a:pt x="26700" y="19926"/>
                    <a:pt x="28060" y="17071"/>
                    <a:pt x="31561" y="14216"/>
                  </a:cubicBezTo>
                  <a:cubicBezTo>
                    <a:pt x="35045" y="11360"/>
                    <a:pt x="34892" y="11055"/>
                    <a:pt x="37951" y="8182"/>
                  </a:cubicBezTo>
                  <a:cubicBezTo>
                    <a:pt x="41010" y="5327"/>
                    <a:pt x="40296" y="2897"/>
                    <a:pt x="38206" y="959"/>
                  </a:cubicBezTo>
                  <a:cubicBezTo>
                    <a:pt x="37443" y="250"/>
                    <a:pt x="36486" y="1"/>
                    <a:pt x="3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2" name="Google Shape;772;p9"/>
          <p:cNvSpPr txBox="1"/>
          <p:nvPr>
            <p:ph idx="1" type="subTitle"/>
          </p:nvPr>
        </p:nvSpPr>
        <p:spPr>
          <a:xfrm>
            <a:off x="1780865" y="2323077"/>
            <a:ext cx="5582100" cy="135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73" name="Google Shape;773;p9"/>
          <p:cNvSpPr txBox="1"/>
          <p:nvPr>
            <p:ph type="title"/>
          </p:nvPr>
        </p:nvSpPr>
        <p:spPr>
          <a:xfrm>
            <a:off x="1781035" y="1567971"/>
            <a:ext cx="5582100" cy="4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0"/>
          <p:cNvSpPr txBox="1"/>
          <p:nvPr>
            <p:ph type="title"/>
          </p:nvPr>
        </p:nvSpPr>
        <p:spPr>
          <a:xfrm>
            <a:off x="722375" y="387600"/>
            <a:ext cx="1920300" cy="235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ubblegum Sans"/>
              <a:buNone/>
              <a:defRPr sz="3600">
                <a:solidFill>
                  <a:schemeClr val="dk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ubblegum Sans"/>
              <a:buNone/>
              <a:defRPr sz="3600">
                <a:solidFill>
                  <a:schemeClr val="dk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ubblegum Sans"/>
              <a:buNone/>
              <a:defRPr sz="3600">
                <a:solidFill>
                  <a:schemeClr val="dk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ubblegum Sans"/>
              <a:buNone/>
              <a:defRPr sz="3600">
                <a:solidFill>
                  <a:schemeClr val="dk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ubblegum Sans"/>
              <a:buNone/>
              <a:defRPr sz="3600">
                <a:solidFill>
                  <a:schemeClr val="dk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ubblegum Sans"/>
              <a:buNone/>
              <a:defRPr sz="3600">
                <a:solidFill>
                  <a:schemeClr val="dk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ubblegum Sans"/>
              <a:buNone/>
              <a:defRPr sz="3600">
                <a:solidFill>
                  <a:schemeClr val="dk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ubblegum Sans"/>
              <a:buNone/>
              <a:defRPr sz="3600">
                <a:solidFill>
                  <a:schemeClr val="dk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ubblegum Sans"/>
              <a:buNone/>
              <a:defRPr sz="3600">
                <a:solidFill>
                  <a:schemeClr val="dk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●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○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■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●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○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■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●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○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■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4" name="Shape 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" name="Google Shape;2315;p34"/>
          <p:cNvSpPr/>
          <p:nvPr/>
        </p:nvSpPr>
        <p:spPr>
          <a:xfrm>
            <a:off x="12812293" y="872774"/>
            <a:ext cx="144983" cy="272315"/>
          </a:xfrm>
          <a:custGeom>
            <a:rect b="b" l="l" r="r" t="t"/>
            <a:pathLst>
              <a:path extrusionOk="0" h="1388" w="739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6" name="Google Shape;2316;p34"/>
          <p:cNvSpPr/>
          <p:nvPr/>
        </p:nvSpPr>
        <p:spPr>
          <a:xfrm>
            <a:off x="12634741" y="984406"/>
            <a:ext cx="165975" cy="226210"/>
          </a:xfrm>
          <a:custGeom>
            <a:rect b="b" l="l" r="r" t="t"/>
            <a:pathLst>
              <a:path extrusionOk="0" h="1153" w="846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7" name="Google Shape;2317;p34"/>
          <p:cNvSpPr/>
          <p:nvPr/>
        </p:nvSpPr>
        <p:spPr>
          <a:xfrm>
            <a:off x="12359096" y="2644566"/>
            <a:ext cx="116928" cy="53953"/>
          </a:xfrm>
          <a:custGeom>
            <a:rect b="b" l="l" r="r" t="t"/>
            <a:pathLst>
              <a:path extrusionOk="0" fill="none" h="275" w="596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cap="rnd" cmpd="sng" w="4475">
            <a:solidFill>
              <a:srgbClr val="2AB5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8" name="Google Shape;2318;p34"/>
          <p:cNvSpPr txBox="1"/>
          <p:nvPr>
            <p:ph type="ctrTitle"/>
          </p:nvPr>
        </p:nvSpPr>
        <p:spPr>
          <a:xfrm>
            <a:off x="846094" y="1133017"/>
            <a:ext cx="4225500" cy="21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/>
              <a:t>¡L</a:t>
            </a:r>
            <a:r>
              <a:rPr lang="en" sz="7800">
                <a:solidFill>
                  <a:srgbClr val="3B2938"/>
                </a:solidFill>
              </a:rPr>
              <a:t>á</a:t>
            </a:r>
            <a:r>
              <a:rPr lang="en" sz="7800"/>
              <a:t>vate las manos!</a:t>
            </a:r>
            <a:endParaRPr sz="7800"/>
          </a:p>
        </p:txBody>
      </p:sp>
      <p:sp>
        <p:nvSpPr>
          <p:cNvPr id="2319" name="Google Shape;2319;p34"/>
          <p:cNvSpPr txBox="1"/>
          <p:nvPr>
            <p:ph idx="1" type="subTitle"/>
          </p:nvPr>
        </p:nvSpPr>
        <p:spPr>
          <a:xfrm>
            <a:off x="737794" y="3395067"/>
            <a:ext cx="44421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9° Grado</a:t>
            </a:r>
            <a:endParaRPr/>
          </a:p>
        </p:txBody>
      </p:sp>
      <p:cxnSp>
        <p:nvCxnSpPr>
          <p:cNvPr id="2320" name="Google Shape;2320;p34"/>
          <p:cNvCxnSpPr/>
          <p:nvPr/>
        </p:nvCxnSpPr>
        <p:spPr>
          <a:xfrm>
            <a:off x="977794" y="3252017"/>
            <a:ext cx="3962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21" name="Google Shape;2321;p34"/>
          <p:cNvGrpSpPr/>
          <p:nvPr/>
        </p:nvGrpSpPr>
        <p:grpSpPr>
          <a:xfrm>
            <a:off x="5300007" y="1227562"/>
            <a:ext cx="3254515" cy="3947918"/>
            <a:chOff x="4151675" y="3786450"/>
            <a:chExt cx="1229325" cy="1491300"/>
          </a:xfrm>
        </p:grpSpPr>
        <p:sp>
          <p:nvSpPr>
            <p:cNvPr id="2322" name="Google Shape;2322;p34"/>
            <p:cNvSpPr/>
            <p:nvPr/>
          </p:nvSpPr>
          <p:spPr>
            <a:xfrm>
              <a:off x="4902700" y="4749400"/>
              <a:ext cx="402075" cy="152025"/>
            </a:xfrm>
            <a:custGeom>
              <a:rect b="b" l="l" r="r" t="t"/>
              <a:pathLst>
                <a:path extrusionOk="0" h="6081" w="16083">
                  <a:moveTo>
                    <a:pt x="14661" y="0"/>
                  </a:moveTo>
                  <a:lnTo>
                    <a:pt x="2655" y="411"/>
                  </a:lnTo>
                  <a:cubicBezTo>
                    <a:pt x="1165" y="428"/>
                    <a:pt x="1730" y="1387"/>
                    <a:pt x="1148" y="2758"/>
                  </a:cubicBezTo>
                  <a:cubicBezTo>
                    <a:pt x="0" y="5498"/>
                    <a:pt x="1593" y="6080"/>
                    <a:pt x="1593" y="6080"/>
                  </a:cubicBezTo>
                  <a:cubicBezTo>
                    <a:pt x="1593" y="6080"/>
                    <a:pt x="9917" y="5858"/>
                    <a:pt x="14198" y="5172"/>
                  </a:cubicBezTo>
                  <a:cubicBezTo>
                    <a:pt x="15363" y="5001"/>
                    <a:pt x="16082" y="3802"/>
                    <a:pt x="15671" y="2689"/>
                  </a:cubicBezTo>
                  <a:lnTo>
                    <a:pt x="14661" y="0"/>
                  </a:ln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4"/>
            <p:cNvSpPr/>
            <p:nvPr/>
          </p:nvSpPr>
          <p:spPr>
            <a:xfrm>
              <a:off x="4875300" y="4724975"/>
              <a:ext cx="191825" cy="191250"/>
            </a:xfrm>
            <a:custGeom>
              <a:rect b="b" l="l" r="r" t="t"/>
              <a:pathLst>
                <a:path extrusionOk="0" h="7650" w="7673">
                  <a:moveTo>
                    <a:pt x="599" y="1"/>
                  </a:moveTo>
                  <a:lnTo>
                    <a:pt x="0" y="7109"/>
                  </a:lnTo>
                  <a:cubicBezTo>
                    <a:pt x="0" y="7109"/>
                    <a:pt x="5021" y="7650"/>
                    <a:pt x="6377" y="7650"/>
                  </a:cubicBezTo>
                  <a:cubicBezTo>
                    <a:pt x="6546" y="7650"/>
                    <a:pt x="6659" y="7641"/>
                    <a:pt x="6697" y="7622"/>
                  </a:cubicBezTo>
                  <a:cubicBezTo>
                    <a:pt x="7056" y="7400"/>
                    <a:pt x="7382" y="7126"/>
                    <a:pt x="7673" y="6835"/>
                  </a:cubicBezTo>
                  <a:lnTo>
                    <a:pt x="7673" y="6835"/>
                  </a:lnTo>
                  <a:lnTo>
                    <a:pt x="6662" y="6920"/>
                  </a:lnTo>
                  <a:lnTo>
                    <a:pt x="6954" y="857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4"/>
            <p:cNvSpPr/>
            <p:nvPr/>
          </p:nvSpPr>
          <p:spPr>
            <a:xfrm>
              <a:off x="5173300" y="4647900"/>
              <a:ext cx="150300" cy="215875"/>
            </a:xfrm>
            <a:custGeom>
              <a:rect b="b" l="l" r="r" t="t"/>
              <a:pathLst>
                <a:path extrusionOk="0" h="8635" w="6012">
                  <a:moveTo>
                    <a:pt x="2878" y="1"/>
                  </a:moveTo>
                  <a:lnTo>
                    <a:pt x="0" y="7999"/>
                  </a:lnTo>
                  <a:lnTo>
                    <a:pt x="3477" y="8616"/>
                  </a:lnTo>
                  <a:cubicBezTo>
                    <a:pt x="3550" y="8628"/>
                    <a:pt x="3622" y="8634"/>
                    <a:pt x="3693" y="8634"/>
                  </a:cubicBezTo>
                  <a:cubicBezTo>
                    <a:pt x="4311" y="8634"/>
                    <a:pt x="4858" y="8182"/>
                    <a:pt x="4950" y="7537"/>
                  </a:cubicBezTo>
                  <a:cubicBezTo>
                    <a:pt x="5378" y="4043"/>
                    <a:pt x="6012" y="104"/>
                    <a:pt x="6012" y="104"/>
                  </a:cubicBezTo>
                  <a:lnTo>
                    <a:pt x="2878" y="1"/>
                  </a:ln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4"/>
            <p:cNvSpPr/>
            <p:nvPr/>
          </p:nvSpPr>
          <p:spPr>
            <a:xfrm>
              <a:off x="5217100" y="4587550"/>
              <a:ext cx="138200" cy="113300"/>
            </a:xfrm>
            <a:custGeom>
              <a:rect b="b" l="l" r="r" t="t"/>
              <a:pathLst>
                <a:path extrusionOk="0" h="4532" w="5528">
                  <a:moveTo>
                    <a:pt x="2485" y="0"/>
                  </a:moveTo>
                  <a:cubicBezTo>
                    <a:pt x="1561" y="0"/>
                    <a:pt x="772" y="684"/>
                    <a:pt x="646" y="1627"/>
                  </a:cubicBezTo>
                  <a:cubicBezTo>
                    <a:pt x="1" y="3047"/>
                    <a:pt x="1792" y="4532"/>
                    <a:pt x="3326" y="4532"/>
                  </a:cubicBezTo>
                  <a:cubicBezTo>
                    <a:pt x="4030" y="4532"/>
                    <a:pt x="4679" y="4219"/>
                    <a:pt x="5014" y="3443"/>
                  </a:cubicBezTo>
                  <a:cubicBezTo>
                    <a:pt x="5202" y="3049"/>
                    <a:pt x="5322" y="2655"/>
                    <a:pt x="5408" y="2244"/>
                  </a:cubicBezTo>
                  <a:cubicBezTo>
                    <a:pt x="5527" y="1216"/>
                    <a:pt x="4808" y="291"/>
                    <a:pt x="3798" y="154"/>
                  </a:cubicBezTo>
                  <a:lnTo>
                    <a:pt x="2736" y="17"/>
                  </a:lnTo>
                  <a:cubicBezTo>
                    <a:pt x="2651" y="6"/>
                    <a:pt x="2568" y="0"/>
                    <a:pt x="2485" y="0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4"/>
            <p:cNvSpPr/>
            <p:nvPr/>
          </p:nvSpPr>
          <p:spPr>
            <a:xfrm>
              <a:off x="5230250" y="4542625"/>
              <a:ext cx="45825" cy="76625"/>
            </a:xfrm>
            <a:custGeom>
              <a:rect b="b" l="l" r="r" t="t"/>
              <a:pathLst>
                <a:path extrusionOk="0" h="3065" w="1833">
                  <a:moveTo>
                    <a:pt x="1214" y="0"/>
                  </a:moveTo>
                  <a:cubicBezTo>
                    <a:pt x="793" y="0"/>
                    <a:pt x="135" y="1020"/>
                    <a:pt x="35" y="1797"/>
                  </a:cubicBezTo>
                  <a:cubicBezTo>
                    <a:pt x="0" y="2225"/>
                    <a:pt x="69" y="2653"/>
                    <a:pt x="206" y="3064"/>
                  </a:cubicBezTo>
                  <a:lnTo>
                    <a:pt x="1833" y="2996"/>
                  </a:lnTo>
                  <a:cubicBezTo>
                    <a:pt x="1833" y="2396"/>
                    <a:pt x="1679" y="1797"/>
                    <a:pt x="1370" y="1283"/>
                  </a:cubicBezTo>
                  <a:cubicBezTo>
                    <a:pt x="1370" y="1283"/>
                    <a:pt x="1593" y="358"/>
                    <a:pt x="1422" y="119"/>
                  </a:cubicBezTo>
                  <a:cubicBezTo>
                    <a:pt x="1365" y="37"/>
                    <a:pt x="1293" y="0"/>
                    <a:pt x="1214" y="0"/>
                  </a:cubicBezTo>
                  <a:close/>
                </a:path>
              </a:pathLst>
            </a:custGeom>
            <a:solidFill>
              <a:srgbClr val="D680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34"/>
            <p:cNvSpPr/>
            <p:nvPr/>
          </p:nvSpPr>
          <p:spPr>
            <a:xfrm>
              <a:off x="4508775" y="4670600"/>
              <a:ext cx="462025" cy="432500"/>
            </a:xfrm>
            <a:custGeom>
              <a:rect b="b" l="l" r="r" t="t"/>
              <a:pathLst>
                <a:path extrusionOk="0" h="17300" w="18481">
                  <a:moveTo>
                    <a:pt x="10467" y="598"/>
                  </a:moveTo>
                  <a:cubicBezTo>
                    <a:pt x="10567" y="638"/>
                    <a:pt x="10651" y="672"/>
                    <a:pt x="10647" y="672"/>
                  </a:cubicBezTo>
                  <a:cubicBezTo>
                    <a:pt x="10646" y="672"/>
                    <a:pt x="10643" y="671"/>
                    <a:pt x="10636" y="669"/>
                  </a:cubicBezTo>
                  <a:cubicBezTo>
                    <a:pt x="10580" y="645"/>
                    <a:pt x="10524" y="621"/>
                    <a:pt x="10467" y="598"/>
                  </a:cubicBezTo>
                  <a:close/>
                  <a:moveTo>
                    <a:pt x="7638" y="1"/>
                  </a:moveTo>
                  <a:cubicBezTo>
                    <a:pt x="7368" y="1"/>
                    <a:pt x="7114" y="23"/>
                    <a:pt x="6885" y="69"/>
                  </a:cubicBezTo>
                  <a:cubicBezTo>
                    <a:pt x="4762" y="292"/>
                    <a:pt x="3837" y="1388"/>
                    <a:pt x="3785" y="1594"/>
                  </a:cubicBezTo>
                  <a:cubicBezTo>
                    <a:pt x="1439" y="10979"/>
                    <a:pt x="0" y="13206"/>
                    <a:pt x="1644" y="14661"/>
                  </a:cubicBezTo>
                  <a:cubicBezTo>
                    <a:pt x="6714" y="16905"/>
                    <a:pt x="11749" y="17265"/>
                    <a:pt x="14661" y="17299"/>
                  </a:cubicBezTo>
                  <a:cubicBezTo>
                    <a:pt x="18480" y="13531"/>
                    <a:pt x="16322" y="2655"/>
                    <a:pt x="16305" y="2621"/>
                  </a:cubicBezTo>
                  <a:cubicBezTo>
                    <a:pt x="15243" y="943"/>
                    <a:pt x="13462" y="874"/>
                    <a:pt x="10157" y="463"/>
                  </a:cubicBezTo>
                  <a:cubicBezTo>
                    <a:pt x="10154" y="463"/>
                    <a:pt x="10152" y="462"/>
                    <a:pt x="10151" y="462"/>
                  </a:cubicBezTo>
                  <a:cubicBezTo>
                    <a:pt x="10131" y="462"/>
                    <a:pt x="10294" y="528"/>
                    <a:pt x="10438" y="586"/>
                  </a:cubicBezTo>
                  <a:lnTo>
                    <a:pt x="10438" y="586"/>
                  </a:lnTo>
                  <a:cubicBezTo>
                    <a:pt x="9530" y="224"/>
                    <a:pt x="8500" y="1"/>
                    <a:pt x="7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4"/>
            <p:cNvSpPr/>
            <p:nvPr/>
          </p:nvSpPr>
          <p:spPr>
            <a:xfrm>
              <a:off x="4448400" y="4662900"/>
              <a:ext cx="481300" cy="614850"/>
            </a:xfrm>
            <a:custGeom>
              <a:rect b="b" l="l" r="r" t="t"/>
              <a:pathLst>
                <a:path extrusionOk="0" h="24594" w="19252">
                  <a:moveTo>
                    <a:pt x="7930" y="0"/>
                  </a:moveTo>
                  <a:cubicBezTo>
                    <a:pt x="7434" y="6355"/>
                    <a:pt x="4179" y="9181"/>
                    <a:pt x="4179" y="9181"/>
                  </a:cubicBezTo>
                  <a:lnTo>
                    <a:pt x="0" y="24235"/>
                  </a:lnTo>
                  <a:lnTo>
                    <a:pt x="18535" y="24286"/>
                  </a:lnTo>
                  <a:lnTo>
                    <a:pt x="18535" y="24286"/>
                  </a:lnTo>
                  <a:cubicBezTo>
                    <a:pt x="18771" y="22657"/>
                    <a:pt x="19251" y="13428"/>
                    <a:pt x="19251" y="13428"/>
                  </a:cubicBezTo>
                  <a:cubicBezTo>
                    <a:pt x="16237" y="11904"/>
                    <a:pt x="17042" y="1234"/>
                    <a:pt x="17042" y="1234"/>
                  </a:cubicBezTo>
                  <a:lnTo>
                    <a:pt x="16117" y="942"/>
                  </a:lnTo>
                  <a:cubicBezTo>
                    <a:pt x="16117" y="942"/>
                    <a:pt x="15295" y="5961"/>
                    <a:pt x="15021" y="6697"/>
                  </a:cubicBezTo>
                  <a:cubicBezTo>
                    <a:pt x="14940" y="6906"/>
                    <a:pt x="14433" y="6989"/>
                    <a:pt x="13741" y="6989"/>
                  </a:cubicBezTo>
                  <a:cubicBezTo>
                    <a:pt x="11943" y="6989"/>
                    <a:pt x="8890" y="6432"/>
                    <a:pt x="8804" y="6098"/>
                  </a:cubicBezTo>
                  <a:cubicBezTo>
                    <a:pt x="8701" y="5652"/>
                    <a:pt x="9694" y="35"/>
                    <a:pt x="9694" y="35"/>
                  </a:cubicBezTo>
                  <a:lnTo>
                    <a:pt x="7930" y="0"/>
                  </a:lnTo>
                  <a:close/>
                  <a:moveTo>
                    <a:pt x="18535" y="24286"/>
                  </a:moveTo>
                  <a:lnTo>
                    <a:pt x="18535" y="24286"/>
                  </a:lnTo>
                  <a:cubicBezTo>
                    <a:pt x="18515" y="24424"/>
                    <a:pt x="18496" y="24508"/>
                    <a:pt x="18480" y="24526"/>
                  </a:cubicBezTo>
                  <a:cubicBezTo>
                    <a:pt x="18439" y="24574"/>
                    <a:pt x="18424" y="24594"/>
                    <a:pt x="18425" y="24594"/>
                  </a:cubicBezTo>
                  <a:cubicBezTo>
                    <a:pt x="18429" y="24594"/>
                    <a:pt x="18703" y="24287"/>
                    <a:pt x="18703" y="24287"/>
                  </a:cubicBezTo>
                  <a:lnTo>
                    <a:pt x="18535" y="242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4"/>
            <p:cNvSpPr/>
            <p:nvPr/>
          </p:nvSpPr>
          <p:spPr>
            <a:xfrm>
              <a:off x="4559725" y="5017000"/>
              <a:ext cx="299325" cy="196500"/>
            </a:xfrm>
            <a:custGeom>
              <a:rect b="b" l="l" r="r" t="t"/>
              <a:pathLst>
                <a:path extrusionOk="0" h="7860" w="11973">
                  <a:moveTo>
                    <a:pt x="1165" y="1"/>
                  </a:moveTo>
                  <a:lnTo>
                    <a:pt x="1165" y="1"/>
                  </a:lnTo>
                  <a:cubicBezTo>
                    <a:pt x="1165" y="1"/>
                    <a:pt x="0" y="4265"/>
                    <a:pt x="1456" y="6098"/>
                  </a:cubicBezTo>
                  <a:cubicBezTo>
                    <a:pt x="2361" y="7237"/>
                    <a:pt x="4549" y="7860"/>
                    <a:pt x="6590" y="7860"/>
                  </a:cubicBezTo>
                  <a:cubicBezTo>
                    <a:pt x="7833" y="7860"/>
                    <a:pt x="9021" y="7629"/>
                    <a:pt x="9831" y="7143"/>
                  </a:cubicBezTo>
                  <a:cubicBezTo>
                    <a:pt x="11972" y="5841"/>
                    <a:pt x="11253" y="429"/>
                    <a:pt x="11253" y="429"/>
                  </a:cubicBezTo>
                  <a:lnTo>
                    <a:pt x="11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4"/>
            <p:cNvSpPr/>
            <p:nvPr/>
          </p:nvSpPr>
          <p:spPr>
            <a:xfrm>
              <a:off x="4717300" y="4672325"/>
              <a:ext cx="104925" cy="65475"/>
            </a:xfrm>
            <a:custGeom>
              <a:rect b="b" l="l" r="r" t="t"/>
              <a:pathLst>
                <a:path extrusionOk="0" h="2619" w="4197">
                  <a:moveTo>
                    <a:pt x="69" y="0"/>
                  </a:moveTo>
                  <a:lnTo>
                    <a:pt x="69" y="0"/>
                  </a:lnTo>
                  <a:cubicBezTo>
                    <a:pt x="0" y="771"/>
                    <a:pt x="86" y="2004"/>
                    <a:pt x="1028" y="2449"/>
                  </a:cubicBezTo>
                  <a:cubicBezTo>
                    <a:pt x="1270" y="2566"/>
                    <a:pt x="1512" y="2618"/>
                    <a:pt x="1749" y="2618"/>
                  </a:cubicBezTo>
                  <a:cubicBezTo>
                    <a:pt x="2736" y="2618"/>
                    <a:pt x="3644" y="1710"/>
                    <a:pt x="4196" y="702"/>
                  </a:cubicBezTo>
                  <a:cubicBezTo>
                    <a:pt x="3511" y="600"/>
                    <a:pt x="2723" y="514"/>
                    <a:pt x="1816" y="394"/>
                  </a:cubicBezTo>
                  <a:cubicBezTo>
                    <a:pt x="1733" y="394"/>
                    <a:pt x="2353" y="618"/>
                    <a:pt x="2319" y="618"/>
                  </a:cubicBezTo>
                  <a:cubicBezTo>
                    <a:pt x="2317" y="618"/>
                    <a:pt x="2315" y="617"/>
                    <a:pt x="2312" y="617"/>
                  </a:cubicBezTo>
                  <a:cubicBezTo>
                    <a:pt x="1593" y="308"/>
                    <a:pt x="839" y="103"/>
                    <a:pt x="69" y="0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4"/>
            <p:cNvSpPr/>
            <p:nvPr/>
          </p:nvSpPr>
          <p:spPr>
            <a:xfrm>
              <a:off x="4729700" y="4642775"/>
              <a:ext cx="50550" cy="48400"/>
            </a:xfrm>
            <a:custGeom>
              <a:rect b="b" l="l" r="r" t="t"/>
              <a:pathLst>
                <a:path extrusionOk="0" h="1936" w="2022">
                  <a:moveTo>
                    <a:pt x="223" y="0"/>
                  </a:moveTo>
                  <a:lnTo>
                    <a:pt x="1" y="1936"/>
                  </a:lnTo>
                  <a:lnTo>
                    <a:pt x="2022" y="1919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4"/>
            <p:cNvSpPr/>
            <p:nvPr/>
          </p:nvSpPr>
          <p:spPr>
            <a:xfrm>
              <a:off x="4734000" y="4642775"/>
              <a:ext cx="45825" cy="13725"/>
            </a:xfrm>
            <a:custGeom>
              <a:rect b="b" l="l" r="r" t="t"/>
              <a:pathLst>
                <a:path extrusionOk="0" h="549" w="1833">
                  <a:moveTo>
                    <a:pt x="51" y="0"/>
                  </a:moveTo>
                  <a:lnTo>
                    <a:pt x="0" y="548"/>
                  </a:lnTo>
                  <a:lnTo>
                    <a:pt x="1833" y="429"/>
                  </a:lnTo>
                  <a:lnTo>
                    <a:pt x="181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4"/>
            <p:cNvSpPr/>
            <p:nvPr/>
          </p:nvSpPr>
          <p:spPr>
            <a:xfrm>
              <a:off x="4391275" y="4042450"/>
              <a:ext cx="932775" cy="632900"/>
            </a:xfrm>
            <a:custGeom>
              <a:rect b="b" l="l" r="r" t="t"/>
              <a:pathLst>
                <a:path extrusionOk="0" h="25316" w="37311">
                  <a:moveTo>
                    <a:pt x="19394" y="1"/>
                  </a:moveTo>
                  <a:cubicBezTo>
                    <a:pt x="10885" y="1"/>
                    <a:pt x="0" y="19444"/>
                    <a:pt x="1069" y="20776"/>
                  </a:cubicBezTo>
                  <a:cubicBezTo>
                    <a:pt x="2183" y="22164"/>
                    <a:pt x="25612" y="24938"/>
                    <a:pt x="25612" y="24938"/>
                  </a:cubicBezTo>
                  <a:cubicBezTo>
                    <a:pt x="25612" y="24938"/>
                    <a:pt x="26452" y="23089"/>
                    <a:pt x="26828" y="22352"/>
                  </a:cubicBezTo>
                  <a:cubicBezTo>
                    <a:pt x="26863" y="22281"/>
                    <a:pt x="26893" y="22248"/>
                    <a:pt x="26919" y="22248"/>
                  </a:cubicBezTo>
                  <a:cubicBezTo>
                    <a:pt x="27156" y="22248"/>
                    <a:pt x="27017" y="25041"/>
                    <a:pt x="27017" y="25041"/>
                  </a:cubicBezTo>
                  <a:lnTo>
                    <a:pt x="29980" y="25041"/>
                  </a:lnTo>
                  <a:cubicBezTo>
                    <a:pt x="29980" y="25041"/>
                    <a:pt x="30631" y="22712"/>
                    <a:pt x="31007" y="22249"/>
                  </a:cubicBezTo>
                  <a:cubicBezTo>
                    <a:pt x="31031" y="22219"/>
                    <a:pt x="31051" y="22205"/>
                    <a:pt x="31069" y="22205"/>
                  </a:cubicBezTo>
                  <a:cubicBezTo>
                    <a:pt x="31322" y="22205"/>
                    <a:pt x="31007" y="25127"/>
                    <a:pt x="31007" y="25127"/>
                  </a:cubicBezTo>
                  <a:lnTo>
                    <a:pt x="34056" y="25315"/>
                  </a:lnTo>
                  <a:cubicBezTo>
                    <a:pt x="34056" y="25315"/>
                    <a:pt x="35546" y="23551"/>
                    <a:pt x="35426" y="21804"/>
                  </a:cubicBezTo>
                  <a:cubicBezTo>
                    <a:pt x="35306" y="20057"/>
                    <a:pt x="34433" y="20588"/>
                    <a:pt x="34056" y="19475"/>
                  </a:cubicBezTo>
                  <a:cubicBezTo>
                    <a:pt x="33679" y="18361"/>
                    <a:pt x="36745" y="16135"/>
                    <a:pt x="37019" y="14011"/>
                  </a:cubicBezTo>
                  <a:cubicBezTo>
                    <a:pt x="37310" y="11870"/>
                    <a:pt x="34159" y="9473"/>
                    <a:pt x="34159" y="9473"/>
                  </a:cubicBezTo>
                  <a:cubicBezTo>
                    <a:pt x="34159" y="9473"/>
                    <a:pt x="29055" y="1868"/>
                    <a:pt x="20440" y="104"/>
                  </a:cubicBezTo>
                  <a:cubicBezTo>
                    <a:pt x="20096" y="34"/>
                    <a:pt x="19747" y="1"/>
                    <a:pt x="19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4"/>
            <p:cNvSpPr/>
            <p:nvPr/>
          </p:nvSpPr>
          <p:spPr>
            <a:xfrm>
              <a:off x="4982750" y="4356425"/>
              <a:ext cx="221825" cy="212375"/>
            </a:xfrm>
            <a:custGeom>
              <a:rect b="b" l="l" r="r" t="t"/>
              <a:pathLst>
                <a:path extrusionOk="0" h="8495" w="8873">
                  <a:moveTo>
                    <a:pt x="4684" y="1"/>
                  </a:moveTo>
                  <a:cubicBezTo>
                    <a:pt x="3055" y="1"/>
                    <a:pt x="1480" y="1115"/>
                    <a:pt x="823" y="2908"/>
                  </a:cubicBezTo>
                  <a:cubicBezTo>
                    <a:pt x="1" y="5117"/>
                    <a:pt x="960" y="7532"/>
                    <a:pt x="2947" y="8269"/>
                  </a:cubicBezTo>
                  <a:cubicBezTo>
                    <a:pt x="3353" y="8422"/>
                    <a:pt x="3770" y="8494"/>
                    <a:pt x="4185" y="8494"/>
                  </a:cubicBezTo>
                  <a:cubicBezTo>
                    <a:pt x="5814" y="8494"/>
                    <a:pt x="7395" y="7372"/>
                    <a:pt x="8051" y="5597"/>
                  </a:cubicBezTo>
                  <a:cubicBezTo>
                    <a:pt x="8873" y="3370"/>
                    <a:pt x="7914" y="973"/>
                    <a:pt x="5910" y="219"/>
                  </a:cubicBezTo>
                  <a:cubicBezTo>
                    <a:pt x="5507" y="71"/>
                    <a:pt x="5094" y="1"/>
                    <a:pt x="4684" y="1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34"/>
            <p:cNvSpPr/>
            <p:nvPr/>
          </p:nvSpPr>
          <p:spPr>
            <a:xfrm>
              <a:off x="5032850" y="4400725"/>
              <a:ext cx="130625" cy="125325"/>
            </a:xfrm>
            <a:custGeom>
              <a:rect b="b" l="l" r="r" t="t"/>
              <a:pathLst>
                <a:path extrusionOk="0" h="5013" w="5225">
                  <a:moveTo>
                    <a:pt x="2780" y="0"/>
                  </a:moveTo>
                  <a:cubicBezTo>
                    <a:pt x="1811" y="0"/>
                    <a:pt x="868" y="661"/>
                    <a:pt x="497" y="1718"/>
                  </a:cubicBezTo>
                  <a:cubicBezTo>
                    <a:pt x="1" y="3020"/>
                    <a:pt x="566" y="4442"/>
                    <a:pt x="1748" y="4887"/>
                  </a:cubicBezTo>
                  <a:cubicBezTo>
                    <a:pt x="1982" y="4972"/>
                    <a:pt x="2223" y="5012"/>
                    <a:pt x="2462" y="5012"/>
                  </a:cubicBezTo>
                  <a:cubicBezTo>
                    <a:pt x="3426" y="5012"/>
                    <a:pt x="4361" y="4354"/>
                    <a:pt x="4745" y="3311"/>
                  </a:cubicBezTo>
                  <a:cubicBezTo>
                    <a:pt x="5225" y="1992"/>
                    <a:pt x="4659" y="571"/>
                    <a:pt x="3495" y="126"/>
                  </a:cubicBezTo>
                  <a:cubicBezTo>
                    <a:pt x="3260" y="41"/>
                    <a:pt x="3019" y="0"/>
                    <a:pt x="2780" y="0"/>
                  </a:cubicBezTo>
                  <a:close/>
                </a:path>
              </a:pathLst>
            </a:custGeom>
            <a:solidFill>
              <a:srgbClr val="965E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34"/>
            <p:cNvSpPr/>
            <p:nvPr/>
          </p:nvSpPr>
          <p:spPr>
            <a:xfrm>
              <a:off x="4386300" y="4177700"/>
              <a:ext cx="221825" cy="212550"/>
            </a:xfrm>
            <a:custGeom>
              <a:rect b="b" l="l" r="r" t="t"/>
              <a:pathLst>
                <a:path extrusionOk="0" h="8502" w="8873">
                  <a:moveTo>
                    <a:pt x="4689" y="1"/>
                  </a:moveTo>
                  <a:cubicBezTo>
                    <a:pt x="3059" y="1"/>
                    <a:pt x="1479" y="1123"/>
                    <a:pt x="823" y="2898"/>
                  </a:cubicBezTo>
                  <a:cubicBezTo>
                    <a:pt x="1" y="5124"/>
                    <a:pt x="960" y="7539"/>
                    <a:pt x="2947" y="8276"/>
                  </a:cubicBezTo>
                  <a:cubicBezTo>
                    <a:pt x="3353" y="8429"/>
                    <a:pt x="3771" y="8501"/>
                    <a:pt x="4185" y="8501"/>
                  </a:cubicBezTo>
                  <a:cubicBezTo>
                    <a:pt x="5814" y="8501"/>
                    <a:pt x="7395" y="7379"/>
                    <a:pt x="8051" y="5604"/>
                  </a:cubicBezTo>
                  <a:cubicBezTo>
                    <a:pt x="8873" y="3377"/>
                    <a:pt x="7914" y="963"/>
                    <a:pt x="5927" y="226"/>
                  </a:cubicBezTo>
                  <a:cubicBezTo>
                    <a:pt x="5521" y="73"/>
                    <a:pt x="5103" y="1"/>
                    <a:pt x="4689" y="1"/>
                  </a:cubicBezTo>
                  <a:close/>
                </a:path>
              </a:pathLst>
            </a:custGeom>
            <a:solidFill>
              <a:srgbClr val="D680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34"/>
            <p:cNvSpPr/>
            <p:nvPr/>
          </p:nvSpPr>
          <p:spPr>
            <a:xfrm>
              <a:off x="4436400" y="4222550"/>
              <a:ext cx="130625" cy="124950"/>
            </a:xfrm>
            <a:custGeom>
              <a:rect b="b" l="l" r="r" t="t"/>
              <a:pathLst>
                <a:path extrusionOk="0" h="4998" w="5225">
                  <a:moveTo>
                    <a:pt x="2770" y="0"/>
                  </a:moveTo>
                  <a:cubicBezTo>
                    <a:pt x="1804" y="0"/>
                    <a:pt x="864" y="650"/>
                    <a:pt x="480" y="1703"/>
                  </a:cubicBezTo>
                  <a:cubicBezTo>
                    <a:pt x="1" y="3005"/>
                    <a:pt x="566" y="4427"/>
                    <a:pt x="1748" y="4872"/>
                  </a:cubicBezTo>
                  <a:cubicBezTo>
                    <a:pt x="1979" y="4957"/>
                    <a:pt x="2218" y="4997"/>
                    <a:pt x="2456" y="4997"/>
                  </a:cubicBezTo>
                  <a:cubicBezTo>
                    <a:pt x="3416" y="4997"/>
                    <a:pt x="4361" y="4339"/>
                    <a:pt x="4745" y="3296"/>
                  </a:cubicBezTo>
                  <a:cubicBezTo>
                    <a:pt x="5225" y="1977"/>
                    <a:pt x="4677" y="556"/>
                    <a:pt x="3495" y="128"/>
                  </a:cubicBezTo>
                  <a:cubicBezTo>
                    <a:pt x="3257" y="42"/>
                    <a:pt x="3013" y="0"/>
                    <a:pt x="27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4"/>
            <p:cNvSpPr/>
            <p:nvPr/>
          </p:nvSpPr>
          <p:spPr>
            <a:xfrm>
              <a:off x="4397875" y="4039725"/>
              <a:ext cx="731775" cy="635050"/>
            </a:xfrm>
            <a:custGeom>
              <a:rect b="b" l="l" r="r" t="t"/>
              <a:pathLst>
                <a:path extrusionOk="0" h="25402" w="29271">
                  <a:moveTo>
                    <a:pt x="12174" y="1"/>
                  </a:moveTo>
                  <a:cubicBezTo>
                    <a:pt x="8543" y="1"/>
                    <a:pt x="5391" y="2020"/>
                    <a:pt x="3700" y="8931"/>
                  </a:cubicBezTo>
                  <a:lnTo>
                    <a:pt x="3203" y="10592"/>
                  </a:lnTo>
                  <a:cubicBezTo>
                    <a:pt x="0" y="18625"/>
                    <a:pt x="4573" y="21964"/>
                    <a:pt x="10020" y="23626"/>
                  </a:cubicBezTo>
                  <a:lnTo>
                    <a:pt x="14233" y="24910"/>
                  </a:lnTo>
                  <a:cubicBezTo>
                    <a:pt x="15327" y="25238"/>
                    <a:pt x="16506" y="25401"/>
                    <a:pt x="17691" y="25401"/>
                  </a:cubicBezTo>
                  <a:cubicBezTo>
                    <a:pt x="22384" y="25401"/>
                    <a:pt x="27164" y="22842"/>
                    <a:pt x="27095" y="17837"/>
                  </a:cubicBezTo>
                  <a:lnTo>
                    <a:pt x="27592" y="16175"/>
                  </a:lnTo>
                  <a:cubicBezTo>
                    <a:pt x="29270" y="10643"/>
                    <a:pt x="28654" y="4049"/>
                    <a:pt x="21906" y="2748"/>
                  </a:cubicBezTo>
                  <a:lnTo>
                    <a:pt x="16785" y="812"/>
                  </a:lnTo>
                  <a:cubicBezTo>
                    <a:pt x="15213" y="336"/>
                    <a:pt x="13653" y="1"/>
                    <a:pt x="12174" y="1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4"/>
            <p:cNvSpPr/>
            <p:nvPr/>
          </p:nvSpPr>
          <p:spPr>
            <a:xfrm>
              <a:off x="4724575" y="4442125"/>
              <a:ext cx="80450" cy="26850"/>
            </a:xfrm>
            <a:custGeom>
              <a:rect b="b" l="l" r="r" t="t"/>
              <a:pathLst>
                <a:path extrusionOk="0" h="1074" w="3218">
                  <a:moveTo>
                    <a:pt x="2651" y="1"/>
                  </a:moveTo>
                  <a:cubicBezTo>
                    <a:pt x="2596" y="1"/>
                    <a:pt x="2540" y="9"/>
                    <a:pt x="2484" y="28"/>
                  </a:cubicBezTo>
                  <a:cubicBezTo>
                    <a:pt x="2330" y="79"/>
                    <a:pt x="2330" y="285"/>
                    <a:pt x="2484" y="336"/>
                  </a:cubicBezTo>
                  <a:cubicBezTo>
                    <a:pt x="2535" y="353"/>
                    <a:pt x="2582" y="376"/>
                    <a:pt x="2628" y="401"/>
                  </a:cubicBezTo>
                  <a:lnTo>
                    <a:pt x="2628" y="401"/>
                  </a:lnTo>
                  <a:cubicBezTo>
                    <a:pt x="2042" y="747"/>
                    <a:pt x="1331" y="875"/>
                    <a:pt x="649" y="875"/>
                  </a:cubicBezTo>
                  <a:cubicBezTo>
                    <a:pt x="470" y="875"/>
                    <a:pt x="293" y="866"/>
                    <a:pt x="120" y="850"/>
                  </a:cubicBezTo>
                  <a:cubicBezTo>
                    <a:pt x="0" y="850"/>
                    <a:pt x="0" y="1021"/>
                    <a:pt x="120" y="1039"/>
                  </a:cubicBezTo>
                  <a:cubicBezTo>
                    <a:pt x="337" y="1061"/>
                    <a:pt x="551" y="1074"/>
                    <a:pt x="764" y="1074"/>
                  </a:cubicBezTo>
                  <a:cubicBezTo>
                    <a:pt x="1039" y="1074"/>
                    <a:pt x="1313" y="1053"/>
                    <a:pt x="1593" y="1004"/>
                  </a:cubicBezTo>
                  <a:cubicBezTo>
                    <a:pt x="2035" y="910"/>
                    <a:pt x="2476" y="772"/>
                    <a:pt x="2891" y="590"/>
                  </a:cubicBezTo>
                  <a:lnTo>
                    <a:pt x="2891" y="590"/>
                  </a:lnTo>
                  <a:cubicBezTo>
                    <a:pt x="2902" y="657"/>
                    <a:pt x="2982" y="696"/>
                    <a:pt x="3059" y="696"/>
                  </a:cubicBezTo>
                  <a:cubicBezTo>
                    <a:pt x="3133" y="696"/>
                    <a:pt x="3203" y="659"/>
                    <a:pt x="3203" y="576"/>
                  </a:cubicBezTo>
                  <a:cubicBezTo>
                    <a:pt x="3218" y="258"/>
                    <a:pt x="2951" y="1"/>
                    <a:pt x="2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34"/>
            <p:cNvSpPr/>
            <p:nvPr/>
          </p:nvSpPr>
          <p:spPr>
            <a:xfrm>
              <a:off x="4608525" y="4257450"/>
              <a:ext cx="133200" cy="156175"/>
            </a:xfrm>
            <a:custGeom>
              <a:rect b="b" l="l" r="r" t="t"/>
              <a:pathLst>
                <a:path extrusionOk="0" h="6247" w="5328">
                  <a:moveTo>
                    <a:pt x="2768" y="0"/>
                  </a:moveTo>
                  <a:cubicBezTo>
                    <a:pt x="1532" y="0"/>
                    <a:pt x="471" y="933"/>
                    <a:pt x="343" y="2191"/>
                  </a:cubicBezTo>
                  <a:lnTo>
                    <a:pt x="189" y="3493"/>
                  </a:lnTo>
                  <a:cubicBezTo>
                    <a:pt x="1" y="4829"/>
                    <a:pt x="960" y="6062"/>
                    <a:pt x="2296" y="6233"/>
                  </a:cubicBezTo>
                  <a:cubicBezTo>
                    <a:pt x="2382" y="6242"/>
                    <a:pt x="2468" y="6246"/>
                    <a:pt x="2553" y="6246"/>
                  </a:cubicBezTo>
                  <a:cubicBezTo>
                    <a:pt x="3798" y="6246"/>
                    <a:pt x="4858" y="5325"/>
                    <a:pt x="5002" y="4058"/>
                  </a:cubicBezTo>
                  <a:lnTo>
                    <a:pt x="5156" y="2757"/>
                  </a:lnTo>
                  <a:cubicBezTo>
                    <a:pt x="5327" y="1421"/>
                    <a:pt x="4385" y="187"/>
                    <a:pt x="3049" y="16"/>
                  </a:cubicBezTo>
                  <a:cubicBezTo>
                    <a:pt x="2955" y="5"/>
                    <a:pt x="2861" y="0"/>
                    <a:pt x="2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34"/>
            <p:cNvSpPr/>
            <p:nvPr/>
          </p:nvSpPr>
          <p:spPr>
            <a:xfrm>
              <a:off x="4608975" y="4302450"/>
              <a:ext cx="98925" cy="111250"/>
            </a:xfrm>
            <a:custGeom>
              <a:rect b="b" l="l" r="r" t="t"/>
              <a:pathLst>
                <a:path extrusionOk="0" h="4450" w="3957">
                  <a:moveTo>
                    <a:pt x="1317" y="1"/>
                  </a:moveTo>
                  <a:cubicBezTo>
                    <a:pt x="1103" y="1"/>
                    <a:pt x="891" y="38"/>
                    <a:pt x="685" y="117"/>
                  </a:cubicBezTo>
                  <a:cubicBezTo>
                    <a:pt x="565" y="152"/>
                    <a:pt x="445" y="220"/>
                    <a:pt x="343" y="306"/>
                  </a:cubicBezTo>
                  <a:cubicBezTo>
                    <a:pt x="343" y="323"/>
                    <a:pt x="325" y="357"/>
                    <a:pt x="325" y="391"/>
                  </a:cubicBezTo>
                  <a:lnTo>
                    <a:pt x="171" y="1693"/>
                  </a:lnTo>
                  <a:cubicBezTo>
                    <a:pt x="0" y="3029"/>
                    <a:pt x="942" y="4262"/>
                    <a:pt x="2278" y="4433"/>
                  </a:cubicBezTo>
                  <a:cubicBezTo>
                    <a:pt x="2376" y="4444"/>
                    <a:pt x="2472" y="4450"/>
                    <a:pt x="2568" y="4450"/>
                  </a:cubicBezTo>
                  <a:cubicBezTo>
                    <a:pt x="2927" y="4450"/>
                    <a:pt x="3272" y="4373"/>
                    <a:pt x="3597" y="4211"/>
                  </a:cubicBezTo>
                  <a:cubicBezTo>
                    <a:pt x="3939" y="3474"/>
                    <a:pt x="3956" y="2618"/>
                    <a:pt x="3648" y="1864"/>
                  </a:cubicBezTo>
                  <a:cubicBezTo>
                    <a:pt x="3215" y="733"/>
                    <a:pt x="2259" y="1"/>
                    <a:pt x="1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34"/>
            <p:cNvSpPr/>
            <p:nvPr/>
          </p:nvSpPr>
          <p:spPr>
            <a:xfrm>
              <a:off x="4830750" y="4285425"/>
              <a:ext cx="131475" cy="155950"/>
            </a:xfrm>
            <a:custGeom>
              <a:rect b="b" l="l" r="r" t="t"/>
              <a:pathLst>
                <a:path extrusionOk="0" h="6238" w="5259">
                  <a:moveTo>
                    <a:pt x="2725" y="0"/>
                  </a:moveTo>
                  <a:cubicBezTo>
                    <a:pt x="1480" y="0"/>
                    <a:pt x="404" y="942"/>
                    <a:pt x="275" y="2220"/>
                  </a:cubicBezTo>
                  <a:lnTo>
                    <a:pt x="138" y="3521"/>
                  </a:lnTo>
                  <a:cubicBezTo>
                    <a:pt x="1" y="4857"/>
                    <a:pt x="960" y="6073"/>
                    <a:pt x="2296" y="6228"/>
                  </a:cubicBezTo>
                  <a:cubicBezTo>
                    <a:pt x="2371" y="6234"/>
                    <a:pt x="2446" y="6238"/>
                    <a:pt x="2520" y="6238"/>
                  </a:cubicBezTo>
                  <a:cubicBezTo>
                    <a:pt x="3777" y="6238"/>
                    <a:pt x="4838" y="5297"/>
                    <a:pt x="4968" y="4035"/>
                  </a:cubicBezTo>
                  <a:lnTo>
                    <a:pt x="5105" y="2717"/>
                  </a:lnTo>
                  <a:cubicBezTo>
                    <a:pt x="5259" y="1381"/>
                    <a:pt x="4300" y="165"/>
                    <a:pt x="2947" y="10"/>
                  </a:cubicBezTo>
                  <a:cubicBezTo>
                    <a:pt x="2872" y="4"/>
                    <a:pt x="2798" y="0"/>
                    <a:pt x="2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34"/>
            <p:cNvSpPr/>
            <p:nvPr/>
          </p:nvSpPr>
          <p:spPr>
            <a:xfrm>
              <a:off x="4830750" y="4332625"/>
              <a:ext cx="92525" cy="108825"/>
            </a:xfrm>
            <a:custGeom>
              <a:rect b="b" l="l" r="r" t="t"/>
              <a:pathLst>
                <a:path extrusionOk="0" h="4353" w="3701">
                  <a:moveTo>
                    <a:pt x="1059" y="0"/>
                  </a:moveTo>
                  <a:cubicBezTo>
                    <a:pt x="852" y="0"/>
                    <a:pt x="646" y="36"/>
                    <a:pt x="446" y="109"/>
                  </a:cubicBezTo>
                  <a:cubicBezTo>
                    <a:pt x="395" y="126"/>
                    <a:pt x="360" y="161"/>
                    <a:pt x="309" y="178"/>
                  </a:cubicBezTo>
                  <a:cubicBezTo>
                    <a:pt x="309" y="229"/>
                    <a:pt x="292" y="280"/>
                    <a:pt x="275" y="315"/>
                  </a:cubicBezTo>
                  <a:lnTo>
                    <a:pt x="155" y="1633"/>
                  </a:lnTo>
                  <a:cubicBezTo>
                    <a:pt x="1" y="2969"/>
                    <a:pt x="960" y="4185"/>
                    <a:pt x="2296" y="4340"/>
                  </a:cubicBezTo>
                  <a:cubicBezTo>
                    <a:pt x="2383" y="4348"/>
                    <a:pt x="2470" y="4352"/>
                    <a:pt x="2557" y="4352"/>
                  </a:cubicBezTo>
                  <a:cubicBezTo>
                    <a:pt x="2828" y="4352"/>
                    <a:pt x="3094" y="4310"/>
                    <a:pt x="3341" y="4220"/>
                  </a:cubicBezTo>
                  <a:cubicBezTo>
                    <a:pt x="3683" y="3483"/>
                    <a:pt x="3700" y="2644"/>
                    <a:pt x="3392" y="1890"/>
                  </a:cubicBezTo>
                  <a:cubicBezTo>
                    <a:pt x="2970" y="738"/>
                    <a:pt x="2006" y="0"/>
                    <a:pt x="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34"/>
            <p:cNvSpPr/>
            <p:nvPr/>
          </p:nvSpPr>
          <p:spPr>
            <a:xfrm>
              <a:off x="4151675" y="3786450"/>
              <a:ext cx="1225875" cy="876900"/>
            </a:xfrm>
            <a:custGeom>
              <a:rect b="b" l="l" r="r" t="t"/>
              <a:pathLst>
                <a:path extrusionOk="0" h="35076" w="49035">
                  <a:moveTo>
                    <a:pt x="22389" y="1"/>
                  </a:moveTo>
                  <a:cubicBezTo>
                    <a:pt x="19866" y="1"/>
                    <a:pt x="17298" y="552"/>
                    <a:pt x="15209" y="1352"/>
                  </a:cubicBezTo>
                  <a:cubicBezTo>
                    <a:pt x="10105" y="3288"/>
                    <a:pt x="9729" y="10156"/>
                    <a:pt x="8992" y="12656"/>
                  </a:cubicBezTo>
                  <a:cubicBezTo>
                    <a:pt x="8256" y="15157"/>
                    <a:pt x="3529" y="14403"/>
                    <a:pt x="1764" y="17366"/>
                  </a:cubicBezTo>
                  <a:cubicBezTo>
                    <a:pt x="0" y="20346"/>
                    <a:pt x="4830" y="24508"/>
                    <a:pt x="6029" y="26358"/>
                  </a:cubicBezTo>
                  <a:cubicBezTo>
                    <a:pt x="7228" y="28225"/>
                    <a:pt x="3340" y="34613"/>
                    <a:pt x="3340" y="34613"/>
                  </a:cubicBezTo>
                  <a:lnTo>
                    <a:pt x="11595" y="35076"/>
                  </a:lnTo>
                  <a:cubicBezTo>
                    <a:pt x="11595" y="35076"/>
                    <a:pt x="13531" y="34048"/>
                    <a:pt x="14456" y="32010"/>
                  </a:cubicBezTo>
                  <a:cubicBezTo>
                    <a:pt x="15380" y="29972"/>
                    <a:pt x="10945" y="26546"/>
                    <a:pt x="12332" y="23926"/>
                  </a:cubicBezTo>
                  <a:cubicBezTo>
                    <a:pt x="13736" y="21305"/>
                    <a:pt x="15209" y="21459"/>
                    <a:pt x="17881" y="20535"/>
                  </a:cubicBezTo>
                  <a:cubicBezTo>
                    <a:pt x="20570" y="19593"/>
                    <a:pt x="18635" y="16818"/>
                    <a:pt x="19097" y="14592"/>
                  </a:cubicBezTo>
                  <a:cubicBezTo>
                    <a:pt x="19148" y="14369"/>
                    <a:pt x="19234" y="14163"/>
                    <a:pt x="19371" y="13992"/>
                  </a:cubicBezTo>
                  <a:cubicBezTo>
                    <a:pt x="21254" y="13638"/>
                    <a:pt x="23786" y="13279"/>
                    <a:pt x="26489" y="13279"/>
                  </a:cubicBezTo>
                  <a:cubicBezTo>
                    <a:pt x="29663" y="13279"/>
                    <a:pt x="33074" y="13773"/>
                    <a:pt x="35950" y="15345"/>
                  </a:cubicBezTo>
                  <a:cubicBezTo>
                    <a:pt x="35950" y="15345"/>
                    <a:pt x="33175" y="22932"/>
                    <a:pt x="37457" y="26306"/>
                  </a:cubicBezTo>
                  <a:cubicBezTo>
                    <a:pt x="37457" y="26306"/>
                    <a:pt x="38530" y="24349"/>
                    <a:pt x="39844" y="24349"/>
                  </a:cubicBezTo>
                  <a:cubicBezTo>
                    <a:pt x="40070" y="24349"/>
                    <a:pt x="40304" y="24407"/>
                    <a:pt x="40540" y="24542"/>
                  </a:cubicBezTo>
                  <a:cubicBezTo>
                    <a:pt x="42167" y="25484"/>
                    <a:pt x="41311" y="28396"/>
                    <a:pt x="41311" y="28396"/>
                  </a:cubicBezTo>
                  <a:cubicBezTo>
                    <a:pt x="41311" y="28396"/>
                    <a:pt x="49035" y="17674"/>
                    <a:pt x="44462" y="10515"/>
                  </a:cubicBezTo>
                  <a:cubicBezTo>
                    <a:pt x="39598" y="2911"/>
                    <a:pt x="31446" y="4863"/>
                    <a:pt x="31411" y="4298"/>
                  </a:cubicBezTo>
                  <a:cubicBezTo>
                    <a:pt x="31394" y="4264"/>
                    <a:pt x="31377" y="4213"/>
                    <a:pt x="31343" y="4195"/>
                  </a:cubicBezTo>
                  <a:cubicBezTo>
                    <a:pt x="29454" y="1111"/>
                    <a:pt x="25968" y="1"/>
                    <a:pt x="22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34"/>
            <p:cNvSpPr/>
            <p:nvPr/>
          </p:nvSpPr>
          <p:spPr>
            <a:xfrm>
              <a:off x="4632075" y="3953300"/>
              <a:ext cx="418350" cy="216800"/>
            </a:xfrm>
            <a:custGeom>
              <a:rect b="b" l="l" r="r" t="t"/>
              <a:pathLst>
                <a:path extrusionOk="0" h="8672" w="16734">
                  <a:moveTo>
                    <a:pt x="6226" y="0"/>
                  </a:moveTo>
                  <a:cubicBezTo>
                    <a:pt x="5769" y="0"/>
                    <a:pt x="5319" y="77"/>
                    <a:pt x="4882" y="245"/>
                  </a:cubicBezTo>
                  <a:cubicBezTo>
                    <a:pt x="1354" y="1580"/>
                    <a:pt x="309" y="5383"/>
                    <a:pt x="1" y="7575"/>
                  </a:cubicBezTo>
                  <a:cubicBezTo>
                    <a:pt x="52" y="7489"/>
                    <a:pt x="104" y="7404"/>
                    <a:pt x="155" y="7318"/>
                  </a:cubicBezTo>
                  <a:cubicBezTo>
                    <a:pt x="2038" y="6964"/>
                    <a:pt x="4570" y="6605"/>
                    <a:pt x="7273" y="6605"/>
                  </a:cubicBezTo>
                  <a:cubicBezTo>
                    <a:pt x="10447" y="6605"/>
                    <a:pt x="13858" y="7099"/>
                    <a:pt x="16734" y="8671"/>
                  </a:cubicBezTo>
                  <a:cubicBezTo>
                    <a:pt x="16734" y="8671"/>
                    <a:pt x="11082" y="0"/>
                    <a:pt x="6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34"/>
            <p:cNvSpPr/>
            <p:nvPr/>
          </p:nvSpPr>
          <p:spPr>
            <a:xfrm>
              <a:off x="4638425" y="4188450"/>
              <a:ext cx="116200" cy="60850"/>
            </a:xfrm>
            <a:custGeom>
              <a:rect b="b" l="l" r="r" t="t"/>
              <a:pathLst>
                <a:path extrusionOk="0" h="2434" w="4648">
                  <a:moveTo>
                    <a:pt x="2093" y="1"/>
                  </a:moveTo>
                  <a:cubicBezTo>
                    <a:pt x="1742" y="1"/>
                    <a:pt x="1390" y="67"/>
                    <a:pt x="1066" y="207"/>
                  </a:cubicBezTo>
                  <a:cubicBezTo>
                    <a:pt x="637" y="378"/>
                    <a:pt x="295" y="687"/>
                    <a:pt x="72" y="1081"/>
                  </a:cubicBezTo>
                  <a:cubicBezTo>
                    <a:pt x="1" y="1212"/>
                    <a:pt x="112" y="1326"/>
                    <a:pt x="220" y="1326"/>
                  </a:cubicBezTo>
                  <a:cubicBezTo>
                    <a:pt x="268" y="1326"/>
                    <a:pt x="315" y="1304"/>
                    <a:pt x="346" y="1252"/>
                  </a:cubicBezTo>
                  <a:cubicBezTo>
                    <a:pt x="699" y="607"/>
                    <a:pt x="1388" y="312"/>
                    <a:pt x="2092" y="312"/>
                  </a:cubicBezTo>
                  <a:cubicBezTo>
                    <a:pt x="2792" y="312"/>
                    <a:pt x="3508" y="603"/>
                    <a:pt x="3926" y="1132"/>
                  </a:cubicBezTo>
                  <a:cubicBezTo>
                    <a:pt x="4183" y="1457"/>
                    <a:pt x="4303" y="1868"/>
                    <a:pt x="4286" y="2279"/>
                  </a:cubicBezTo>
                  <a:cubicBezTo>
                    <a:pt x="4286" y="2382"/>
                    <a:pt x="4363" y="2434"/>
                    <a:pt x="4440" y="2434"/>
                  </a:cubicBezTo>
                  <a:cubicBezTo>
                    <a:pt x="4517" y="2434"/>
                    <a:pt x="4594" y="2382"/>
                    <a:pt x="4594" y="2279"/>
                  </a:cubicBezTo>
                  <a:cubicBezTo>
                    <a:pt x="4648" y="882"/>
                    <a:pt x="3372" y="1"/>
                    <a:pt x="2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4"/>
            <p:cNvSpPr/>
            <p:nvPr/>
          </p:nvSpPr>
          <p:spPr>
            <a:xfrm>
              <a:off x="4873950" y="4233650"/>
              <a:ext cx="108325" cy="54250"/>
            </a:xfrm>
            <a:custGeom>
              <a:rect b="b" l="l" r="r" t="t"/>
              <a:pathLst>
                <a:path extrusionOk="0" h="2170" w="4333">
                  <a:moveTo>
                    <a:pt x="1744" y="0"/>
                  </a:moveTo>
                  <a:cubicBezTo>
                    <a:pt x="1136" y="0"/>
                    <a:pt x="537" y="245"/>
                    <a:pt x="105" y="711"/>
                  </a:cubicBezTo>
                  <a:cubicBezTo>
                    <a:pt x="1" y="829"/>
                    <a:pt x="105" y="986"/>
                    <a:pt x="222" y="986"/>
                  </a:cubicBezTo>
                  <a:cubicBezTo>
                    <a:pt x="258" y="986"/>
                    <a:pt x="295" y="971"/>
                    <a:pt x="328" y="934"/>
                  </a:cubicBezTo>
                  <a:cubicBezTo>
                    <a:pt x="712" y="539"/>
                    <a:pt x="1230" y="325"/>
                    <a:pt x="1759" y="325"/>
                  </a:cubicBezTo>
                  <a:cubicBezTo>
                    <a:pt x="2009" y="325"/>
                    <a:pt x="2261" y="373"/>
                    <a:pt x="2503" y="471"/>
                  </a:cubicBezTo>
                  <a:cubicBezTo>
                    <a:pt x="3223" y="728"/>
                    <a:pt x="3788" y="1311"/>
                    <a:pt x="3993" y="2064"/>
                  </a:cubicBezTo>
                  <a:cubicBezTo>
                    <a:pt x="4013" y="2138"/>
                    <a:pt x="4073" y="2170"/>
                    <a:pt x="4135" y="2170"/>
                  </a:cubicBezTo>
                  <a:cubicBezTo>
                    <a:pt x="4231" y="2170"/>
                    <a:pt x="4333" y="2093"/>
                    <a:pt x="4302" y="1979"/>
                  </a:cubicBezTo>
                  <a:lnTo>
                    <a:pt x="4319" y="1979"/>
                  </a:lnTo>
                  <a:cubicBezTo>
                    <a:pt x="4113" y="1122"/>
                    <a:pt x="3394" y="454"/>
                    <a:pt x="2589" y="163"/>
                  </a:cubicBezTo>
                  <a:cubicBezTo>
                    <a:pt x="2316" y="54"/>
                    <a:pt x="2029" y="0"/>
                    <a:pt x="1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4"/>
            <p:cNvSpPr/>
            <p:nvPr/>
          </p:nvSpPr>
          <p:spPr>
            <a:xfrm>
              <a:off x="4880425" y="4455450"/>
              <a:ext cx="123775" cy="91475"/>
            </a:xfrm>
            <a:custGeom>
              <a:rect b="b" l="l" r="r" t="t"/>
              <a:pathLst>
                <a:path extrusionOk="0" h="3659" w="4951">
                  <a:moveTo>
                    <a:pt x="2221" y="1"/>
                  </a:moveTo>
                  <a:cubicBezTo>
                    <a:pt x="1237" y="1"/>
                    <a:pt x="406" y="525"/>
                    <a:pt x="223" y="1328"/>
                  </a:cubicBezTo>
                  <a:cubicBezTo>
                    <a:pt x="1" y="2304"/>
                    <a:pt x="840" y="3314"/>
                    <a:pt x="2090" y="3588"/>
                  </a:cubicBezTo>
                  <a:cubicBezTo>
                    <a:pt x="2307" y="3636"/>
                    <a:pt x="2523" y="3659"/>
                    <a:pt x="2731" y="3659"/>
                  </a:cubicBezTo>
                  <a:cubicBezTo>
                    <a:pt x="3722" y="3659"/>
                    <a:pt x="4561" y="3145"/>
                    <a:pt x="4745" y="2338"/>
                  </a:cubicBezTo>
                  <a:cubicBezTo>
                    <a:pt x="4950" y="1362"/>
                    <a:pt x="4128" y="351"/>
                    <a:pt x="2878" y="77"/>
                  </a:cubicBezTo>
                  <a:cubicBezTo>
                    <a:pt x="2655" y="25"/>
                    <a:pt x="2434" y="1"/>
                    <a:pt x="2221" y="1"/>
                  </a:cubicBezTo>
                  <a:close/>
                </a:path>
              </a:pathLst>
            </a:custGeom>
            <a:solidFill>
              <a:srgbClr val="965E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4"/>
            <p:cNvSpPr/>
            <p:nvPr/>
          </p:nvSpPr>
          <p:spPr>
            <a:xfrm>
              <a:off x="4490350" y="4365750"/>
              <a:ext cx="125050" cy="92500"/>
            </a:xfrm>
            <a:custGeom>
              <a:rect b="b" l="l" r="r" t="t"/>
              <a:pathLst>
                <a:path extrusionOk="0" h="3700" w="5002">
                  <a:moveTo>
                    <a:pt x="2185" y="1"/>
                  </a:moveTo>
                  <a:cubicBezTo>
                    <a:pt x="1275" y="1"/>
                    <a:pt x="487" y="456"/>
                    <a:pt x="275" y="1199"/>
                  </a:cubicBezTo>
                  <a:cubicBezTo>
                    <a:pt x="1" y="2141"/>
                    <a:pt x="754" y="3220"/>
                    <a:pt x="1988" y="3580"/>
                  </a:cubicBezTo>
                  <a:cubicBezTo>
                    <a:pt x="2265" y="3661"/>
                    <a:pt x="2542" y="3699"/>
                    <a:pt x="2807" y="3699"/>
                  </a:cubicBezTo>
                  <a:cubicBezTo>
                    <a:pt x="3721" y="3699"/>
                    <a:pt x="4498" y="3244"/>
                    <a:pt x="4711" y="2501"/>
                  </a:cubicBezTo>
                  <a:cubicBezTo>
                    <a:pt x="5002" y="1559"/>
                    <a:pt x="4231" y="480"/>
                    <a:pt x="2998" y="120"/>
                  </a:cubicBezTo>
                  <a:cubicBezTo>
                    <a:pt x="2724" y="39"/>
                    <a:pt x="2450" y="1"/>
                    <a:pt x="2185" y="1"/>
                  </a:cubicBezTo>
                  <a:close/>
                </a:path>
              </a:pathLst>
            </a:custGeom>
            <a:solidFill>
              <a:srgbClr val="965E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34"/>
            <p:cNvSpPr/>
            <p:nvPr/>
          </p:nvSpPr>
          <p:spPr>
            <a:xfrm>
              <a:off x="4753675" y="4344650"/>
              <a:ext cx="33925" cy="32150"/>
            </a:xfrm>
            <a:custGeom>
              <a:rect b="b" l="l" r="r" t="t"/>
              <a:pathLst>
                <a:path extrusionOk="0" h="1286" w="1357">
                  <a:moveTo>
                    <a:pt x="224" y="1"/>
                  </a:moveTo>
                  <a:cubicBezTo>
                    <a:pt x="172" y="1"/>
                    <a:pt x="121" y="31"/>
                    <a:pt x="104" y="91"/>
                  </a:cubicBezTo>
                  <a:cubicBezTo>
                    <a:pt x="69" y="176"/>
                    <a:pt x="52" y="279"/>
                    <a:pt x="52" y="365"/>
                  </a:cubicBezTo>
                  <a:cubicBezTo>
                    <a:pt x="35" y="467"/>
                    <a:pt x="35" y="553"/>
                    <a:pt x="18" y="656"/>
                  </a:cubicBezTo>
                  <a:lnTo>
                    <a:pt x="18" y="913"/>
                  </a:lnTo>
                  <a:cubicBezTo>
                    <a:pt x="1" y="1015"/>
                    <a:pt x="1" y="1118"/>
                    <a:pt x="52" y="1221"/>
                  </a:cubicBezTo>
                  <a:cubicBezTo>
                    <a:pt x="78" y="1264"/>
                    <a:pt x="121" y="1285"/>
                    <a:pt x="164" y="1285"/>
                  </a:cubicBezTo>
                  <a:cubicBezTo>
                    <a:pt x="206" y="1285"/>
                    <a:pt x="249" y="1264"/>
                    <a:pt x="275" y="1221"/>
                  </a:cubicBezTo>
                  <a:cubicBezTo>
                    <a:pt x="309" y="1135"/>
                    <a:pt x="326" y="1033"/>
                    <a:pt x="309" y="930"/>
                  </a:cubicBezTo>
                  <a:lnTo>
                    <a:pt x="309" y="656"/>
                  </a:lnTo>
                  <a:cubicBezTo>
                    <a:pt x="309" y="580"/>
                    <a:pt x="323" y="504"/>
                    <a:pt x="326" y="428"/>
                  </a:cubicBezTo>
                  <a:lnTo>
                    <a:pt x="326" y="428"/>
                  </a:lnTo>
                  <a:cubicBezTo>
                    <a:pt x="360" y="475"/>
                    <a:pt x="386" y="518"/>
                    <a:pt x="412" y="570"/>
                  </a:cubicBezTo>
                  <a:cubicBezTo>
                    <a:pt x="498" y="690"/>
                    <a:pt x="583" y="827"/>
                    <a:pt x="652" y="947"/>
                  </a:cubicBezTo>
                  <a:cubicBezTo>
                    <a:pt x="686" y="998"/>
                    <a:pt x="737" y="1024"/>
                    <a:pt x="789" y="1024"/>
                  </a:cubicBezTo>
                  <a:cubicBezTo>
                    <a:pt x="840" y="1024"/>
                    <a:pt x="892" y="998"/>
                    <a:pt x="926" y="947"/>
                  </a:cubicBezTo>
                  <a:cubicBezTo>
                    <a:pt x="1063" y="741"/>
                    <a:pt x="1166" y="519"/>
                    <a:pt x="1285" y="330"/>
                  </a:cubicBezTo>
                  <a:cubicBezTo>
                    <a:pt x="1357" y="200"/>
                    <a:pt x="1247" y="77"/>
                    <a:pt x="1133" y="77"/>
                  </a:cubicBezTo>
                  <a:cubicBezTo>
                    <a:pt x="1082" y="77"/>
                    <a:pt x="1031" y="101"/>
                    <a:pt x="994" y="159"/>
                  </a:cubicBezTo>
                  <a:lnTo>
                    <a:pt x="1011" y="159"/>
                  </a:lnTo>
                  <a:cubicBezTo>
                    <a:pt x="931" y="308"/>
                    <a:pt x="852" y="441"/>
                    <a:pt x="772" y="579"/>
                  </a:cubicBezTo>
                  <a:lnTo>
                    <a:pt x="772" y="579"/>
                  </a:lnTo>
                  <a:cubicBezTo>
                    <a:pt x="727" y="524"/>
                    <a:pt x="681" y="470"/>
                    <a:pt x="635" y="416"/>
                  </a:cubicBezTo>
                  <a:cubicBezTo>
                    <a:pt x="583" y="365"/>
                    <a:pt x="532" y="313"/>
                    <a:pt x="481" y="245"/>
                  </a:cubicBezTo>
                  <a:cubicBezTo>
                    <a:pt x="429" y="193"/>
                    <a:pt x="429" y="210"/>
                    <a:pt x="412" y="176"/>
                  </a:cubicBezTo>
                  <a:cubicBezTo>
                    <a:pt x="378" y="159"/>
                    <a:pt x="361" y="125"/>
                    <a:pt x="343" y="91"/>
                  </a:cubicBezTo>
                  <a:cubicBezTo>
                    <a:pt x="326" y="31"/>
                    <a:pt x="275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51" name="Google Shape;2351;p34"/>
            <p:cNvGrpSpPr/>
            <p:nvPr/>
          </p:nvGrpSpPr>
          <p:grpSpPr>
            <a:xfrm>
              <a:off x="4506625" y="4213750"/>
              <a:ext cx="545100" cy="295025"/>
              <a:chOff x="4506625" y="4213750"/>
              <a:chExt cx="545100" cy="295025"/>
            </a:xfrm>
          </p:grpSpPr>
          <p:sp>
            <p:nvSpPr>
              <p:cNvPr id="2352" name="Google Shape;2352;p34"/>
              <p:cNvSpPr/>
              <p:nvPr/>
            </p:nvSpPr>
            <p:spPr>
              <a:xfrm>
                <a:off x="4745550" y="4315225"/>
                <a:ext cx="56550" cy="30850"/>
              </a:xfrm>
              <a:custGeom>
                <a:rect b="b" l="l" r="r" t="t"/>
                <a:pathLst>
                  <a:path extrusionOk="0" fill="none" h="1234" w="2262">
                    <a:moveTo>
                      <a:pt x="1" y="720"/>
                    </a:moveTo>
                    <a:cubicBezTo>
                      <a:pt x="1" y="720"/>
                      <a:pt x="1199" y="0"/>
                      <a:pt x="2261" y="1233"/>
                    </a:cubicBezTo>
                  </a:path>
                </a:pathLst>
              </a:custGeom>
              <a:noFill/>
              <a:ln cap="flat" cmpd="sng" w="16275">
                <a:solidFill>
                  <a:schemeClr val="accent5"/>
                </a:solidFill>
                <a:prstDash val="solid"/>
                <a:miter lim="171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34"/>
              <p:cNvSpPr/>
              <p:nvPr/>
            </p:nvSpPr>
            <p:spPr>
              <a:xfrm>
                <a:off x="4506625" y="4213750"/>
                <a:ext cx="238950" cy="238925"/>
              </a:xfrm>
              <a:custGeom>
                <a:rect b="b" l="l" r="r" t="t"/>
                <a:pathLst>
                  <a:path extrusionOk="0" fill="none" h="9557" w="9558">
                    <a:moveTo>
                      <a:pt x="9558" y="4779"/>
                    </a:moveTo>
                    <a:cubicBezTo>
                      <a:pt x="9558" y="7416"/>
                      <a:pt x="7417" y="9557"/>
                      <a:pt x="4779" y="9557"/>
                    </a:cubicBezTo>
                    <a:cubicBezTo>
                      <a:pt x="2142" y="9557"/>
                      <a:pt x="1" y="7416"/>
                      <a:pt x="1" y="4779"/>
                    </a:cubicBezTo>
                    <a:cubicBezTo>
                      <a:pt x="1" y="2141"/>
                      <a:pt x="2142" y="0"/>
                      <a:pt x="4779" y="0"/>
                    </a:cubicBezTo>
                    <a:cubicBezTo>
                      <a:pt x="7417" y="0"/>
                      <a:pt x="9558" y="2141"/>
                      <a:pt x="9558" y="4779"/>
                    </a:cubicBezTo>
                    <a:close/>
                  </a:path>
                </a:pathLst>
              </a:custGeom>
              <a:noFill/>
              <a:ln cap="flat" cmpd="sng" w="16275">
                <a:solidFill>
                  <a:schemeClr val="accent5"/>
                </a:solidFill>
                <a:prstDash val="solid"/>
                <a:miter lim="171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34"/>
              <p:cNvSpPr/>
              <p:nvPr/>
            </p:nvSpPr>
            <p:spPr>
              <a:xfrm>
                <a:off x="4780650" y="4237725"/>
                <a:ext cx="271075" cy="271050"/>
              </a:xfrm>
              <a:custGeom>
                <a:rect b="b" l="l" r="r" t="t"/>
                <a:pathLst>
                  <a:path extrusionOk="0" fill="none" h="10842" w="10843">
                    <a:moveTo>
                      <a:pt x="9849" y="3614"/>
                    </a:moveTo>
                    <a:cubicBezTo>
                      <a:pt x="10842" y="6063"/>
                      <a:pt x="9661" y="8855"/>
                      <a:pt x="7229" y="9848"/>
                    </a:cubicBezTo>
                    <a:cubicBezTo>
                      <a:pt x="4779" y="10842"/>
                      <a:pt x="1988" y="9677"/>
                      <a:pt x="994" y="7228"/>
                    </a:cubicBezTo>
                    <a:cubicBezTo>
                      <a:pt x="1" y="4779"/>
                      <a:pt x="1166" y="1987"/>
                      <a:pt x="3615" y="994"/>
                    </a:cubicBezTo>
                    <a:cubicBezTo>
                      <a:pt x="6064" y="0"/>
                      <a:pt x="8838" y="1182"/>
                      <a:pt x="9849" y="3614"/>
                    </a:cubicBezTo>
                    <a:close/>
                  </a:path>
                </a:pathLst>
              </a:custGeom>
              <a:noFill/>
              <a:ln cap="flat" cmpd="sng" w="15850">
                <a:solidFill>
                  <a:schemeClr val="accent5"/>
                </a:solidFill>
                <a:prstDash val="solid"/>
                <a:miter lim="171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55" name="Google Shape;2355;p34"/>
            <p:cNvSpPr/>
            <p:nvPr/>
          </p:nvSpPr>
          <p:spPr>
            <a:xfrm>
              <a:off x="4216750" y="4552700"/>
              <a:ext cx="402525" cy="504150"/>
            </a:xfrm>
            <a:custGeom>
              <a:rect b="b" l="l" r="r" t="t"/>
              <a:pathLst>
                <a:path extrusionOk="0" h="20166" w="16101">
                  <a:moveTo>
                    <a:pt x="2088" y="0"/>
                  </a:moveTo>
                  <a:cubicBezTo>
                    <a:pt x="1245" y="0"/>
                    <a:pt x="35" y="195"/>
                    <a:pt x="35" y="195"/>
                  </a:cubicBezTo>
                  <a:lnTo>
                    <a:pt x="1" y="9221"/>
                  </a:lnTo>
                  <a:lnTo>
                    <a:pt x="5139" y="20165"/>
                  </a:lnTo>
                  <a:lnTo>
                    <a:pt x="16100" y="18470"/>
                  </a:lnTo>
                  <a:lnTo>
                    <a:pt x="15004" y="4066"/>
                  </a:lnTo>
                  <a:lnTo>
                    <a:pt x="13565" y="4580"/>
                  </a:lnTo>
                  <a:lnTo>
                    <a:pt x="13617" y="2970"/>
                  </a:lnTo>
                  <a:cubicBezTo>
                    <a:pt x="13575" y="2969"/>
                    <a:pt x="13533" y="2968"/>
                    <a:pt x="13490" y="2968"/>
                  </a:cubicBezTo>
                  <a:cubicBezTo>
                    <a:pt x="10481" y="2968"/>
                    <a:pt x="5036" y="5898"/>
                    <a:pt x="5036" y="5898"/>
                  </a:cubicBezTo>
                  <a:cubicBezTo>
                    <a:pt x="5053" y="3449"/>
                    <a:pt x="3323" y="315"/>
                    <a:pt x="2741" y="75"/>
                  </a:cubicBezTo>
                  <a:cubicBezTo>
                    <a:pt x="2598" y="21"/>
                    <a:pt x="2363" y="0"/>
                    <a:pt x="2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34"/>
            <p:cNvSpPr/>
            <p:nvPr/>
          </p:nvSpPr>
          <p:spPr>
            <a:xfrm>
              <a:off x="4216750" y="4552700"/>
              <a:ext cx="402525" cy="504150"/>
            </a:xfrm>
            <a:custGeom>
              <a:rect b="b" l="l" r="r" t="t"/>
              <a:pathLst>
                <a:path extrusionOk="0" h="20166" w="16101">
                  <a:moveTo>
                    <a:pt x="2088" y="0"/>
                  </a:moveTo>
                  <a:cubicBezTo>
                    <a:pt x="1245" y="0"/>
                    <a:pt x="35" y="195"/>
                    <a:pt x="35" y="195"/>
                  </a:cubicBezTo>
                  <a:lnTo>
                    <a:pt x="1" y="9221"/>
                  </a:lnTo>
                  <a:lnTo>
                    <a:pt x="5139" y="20165"/>
                  </a:lnTo>
                  <a:lnTo>
                    <a:pt x="16100" y="18470"/>
                  </a:lnTo>
                  <a:lnTo>
                    <a:pt x="15004" y="4066"/>
                  </a:lnTo>
                  <a:lnTo>
                    <a:pt x="13565" y="4580"/>
                  </a:lnTo>
                  <a:lnTo>
                    <a:pt x="13617" y="2970"/>
                  </a:lnTo>
                  <a:cubicBezTo>
                    <a:pt x="13575" y="2969"/>
                    <a:pt x="13533" y="2968"/>
                    <a:pt x="13490" y="2968"/>
                  </a:cubicBezTo>
                  <a:cubicBezTo>
                    <a:pt x="10481" y="2968"/>
                    <a:pt x="5036" y="5898"/>
                    <a:pt x="5036" y="5898"/>
                  </a:cubicBezTo>
                  <a:cubicBezTo>
                    <a:pt x="5053" y="3449"/>
                    <a:pt x="3323" y="315"/>
                    <a:pt x="2741" y="75"/>
                  </a:cubicBezTo>
                  <a:cubicBezTo>
                    <a:pt x="2598" y="21"/>
                    <a:pt x="2363" y="0"/>
                    <a:pt x="2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34"/>
            <p:cNvSpPr/>
            <p:nvPr/>
          </p:nvSpPr>
          <p:spPr>
            <a:xfrm>
              <a:off x="4231750" y="4626925"/>
              <a:ext cx="375950" cy="287225"/>
            </a:xfrm>
            <a:custGeom>
              <a:rect b="b" l="l" r="r" t="t"/>
              <a:pathLst>
                <a:path extrusionOk="0" h="11489" w="15038">
                  <a:moveTo>
                    <a:pt x="13017" y="1"/>
                  </a:moveTo>
                  <a:lnTo>
                    <a:pt x="13017" y="1"/>
                  </a:lnTo>
                  <a:cubicBezTo>
                    <a:pt x="11921" y="103"/>
                    <a:pt x="10859" y="309"/>
                    <a:pt x="9814" y="600"/>
                  </a:cubicBezTo>
                  <a:cubicBezTo>
                    <a:pt x="7998" y="1234"/>
                    <a:pt x="6217" y="1987"/>
                    <a:pt x="4522" y="2895"/>
                  </a:cubicBezTo>
                  <a:cubicBezTo>
                    <a:pt x="2895" y="3889"/>
                    <a:pt x="1507" y="5224"/>
                    <a:pt x="428" y="6800"/>
                  </a:cubicBezTo>
                  <a:cubicBezTo>
                    <a:pt x="257" y="7023"/>
                    <a:pt x="120" y="7263"/>
                    <a:pt x="0" y="7520"/>
                  </a:cubicBezTo>
                  <a:lnTo>
                    <a:pt x="1507" y="10722"/>
                  </a:lnTo>
                  <a:cubicBezTo>
                    <a:pt x="3066" y="11328"/>
                    <a:pt x="5365" y="11488"/>
                    <a:pt x="7358" y="11488"/>
                  </a:cubicBezTo>
                  <a:cubicBezTo>
                    <a:pt x="9591" y="11488"/>
                    <a:pt x="11441" y="11287"/>
                    <a:pt x="11441" y="11287"/>
                  </a:cubicBezTo>
                  <a:lnTo>
                    <a:pt x="15038" y="9523"/>
                  </a:lnTo>
                  <a:lnTo>
                    <a:pt x="14404" y="1097"/>
                  </a:lnTo>
                  <a:lnTo>
                    <a:pt x="12948" y="1594"/>
                  </a:lnTo>
                  <a:lnTo>
                    <a:pt x="130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34"/>
            <p:cNvSpPr/>
            <p:nvPr/>
          </p:nvSpPr>
          <p:spPr>
            <a:xfrm>
              <a:off x="4184650" y="4540500"/>
              <a:ext cx="485150" cy="570425"/>
            </a:xfrm>
            <a:custGeom>
              <a:rect b="b" l="l" r="r" t="t"/>
              <a:pathLst>
                <a:path extrusionOk="0" h="22817" w="19406">
                  <a:moveTo>
                    <a:pt x="1630" y="0"/>
                  </a:moveTo>
                  <a:cubicBezTo>
                    <a:pt x="1179" y="0"/>
                    <a:pt x="634" y="118"/>
                    <a:pt x="634" y="118"/>
                  </a:cubicBezTo>
                  <a:cubicBezTo>
                    <a:pt x="634" y="118"/>
                    <a:pt x="189" y="9966"/>
                    <a:pt x="86" y="10651"/>
                  </a:cubicBezTo>
                  <a:cubicBezTo>
                    <a:pt x="0" y="11319"/>
                    <a:pt x="5018" y="22691"/>
                    <a:pt x="5995" y="22811"/>
                  </a:cubicBezTo>
                  <a:cubicBezTo>
                    <a:pt x="6020" y="22815"/>
                    <a:pt x="6053" y="22817"/>
                    <a:pt x="6093" y="22817"/>
                  </a:cubicBezTo>
                  <a:cubicBezTo>
                    <a:pt x="7608" y="22817"/>
                    <a:pt x="19405" y="20379"/>
                    <a:pt x="19405" y="20379"/>
                  </a:cubicBezTo>
                  <a:lnTo>
                    <a:pt x="17247" y="5993"/>
                  </a:lnTo>
                  <a:lnTo>
                    <a:pt x="4231" y="10103"/>
                  </a:lnTo>
                  <a:lnTo>
                    <a:pt x="2261" y="8767"/>
                  </a:lnTo>
                  <a:cubicBezTo>
                    <a:pt x="2261" y="8767"/>
                    <a:pt x="2466" y="289"/>
                    <a:pt x="2107" y="84"/>
                  </a:cubicBezTo>
                  <a:cubicBezTo>
                    <a:pt x="1999" y="22"/>
                    <a:pt x="1823" y="0"/>
                    <a:pt x="16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4"/>
            <p:cNvSpPr/>
            <p:nvPr/>
          </p:nvSpPr>
          <p:spPr>
            <a:xfrm>
              <a:off x="4290500" y="4682550"/>
              <a:ext cx="287525" cy="99475"/>
            </a:xfrm>
            <a:custGeom>
              <a:rect b="b" l="l" r="r" t="t"/>
              <a:pathLst>
                <a:path extrusionOk="0" h="3979" w="11501">
                  <a:moveTo>
                    <a:pt x="11418" y="0"/>
                  </a:moveTo>
                  <a:cubicBezTo>
                    <a:pt x="11413" y="0"/>
                    <a:pt x="11408" y="1"/>
                    <a:pt x="11403" y="2"/>
                  </a:cubicBezTo>
                  <a:cubicBezTo>
                    <a:pt x="10393" y="174"/>
                    <a:pt x="9382" y="396"/>
                    <a:pt x="8389" y="687"/>
                  </a:cubicBezTo>
                  <a:cubicBezTo>
                    <a:pt x="7413" y="927"/>
                    <a:pt x="6453" y="1201"/>
                    <a:pt x="5511" y="1509"/>
                  </a:cubicBezTo>
                  <a:cubicBezTo>
                    <a:pt x="3610" y="2109"/>
                    <a:pt x="1778" y="2914"/>
                    <a:pt x="31" y="3890"/>
                  </a:cubicBezTo>
                  <a:cubicBezTo>
                    <a:pt x="0" y="3921"/>
                    <a:pt x="24" y="3978"/>
                    <a:pt x="66" y="3978"/>
                  </a:cubicBezTo>
                  <a:cubicBezTo>
                    <a:pt x="71" y="3978"/>
                    <a:pt x="77" y="3978"/>
                    <a:pt x="82" y="3976"/>
                  </a:cubicBezTo>
                  <a:lnTo>
                    <a:pt x="65" y="3976"/>
                  </a:lnTo>
                  <a:cubicBezTo>
                    <a:pt x="1829" y="2982"/>
                    <a:pt x="3696" y="2195"/>
                    <a:pt x="5631" y="1612"/>
                  </a:cubicBezTo>
                  <a:cubicBezTo>
                    <a:pt x="6590" y="1321"/>
                    <a:pt x="7567" y="1047"/>
                    <a:pt x="8526" y="807"/>
                  </a:cubicBezTo>
                  <a:cubicBezTo>
                    <a:pt x="9485" y="567"/>
                    <a:pt x="10478" y="396"/>
                    <a:pt x="11437" y="105"/>
                  </a:cubicBezTo>
                  <a:cubicBezTo>
                    <a:pt x="11501" y="89"/>
                    <a:pt x="11476" y="0"/>
                    <a:pt x="11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4"/>
            <p:cNvSpPr/>
            <p:nvPr/>
          </p:nvSpPr>
          <p:spPr>
            <a:xfrm>
              <a:off x="4278275" y="4648725"/>
              <a:ext cx="271500" cy="125375"/>
            </a:xfrm>
            <a:custGeom>
              <a:rect b="b" l="l" r="r" t="t"/>
              <a:pathLst>
                <a:path extrusionOk="0" h="5015" w="10860">
                  <a:moveTo>
                    <a:pt x="10777" y="0"/>
                  </a:moveTo>
                  <a:cubicBezTo>
                    <a:pt x="10772" y="0"/>
                    <a:pt x="10767" y="1"/>
                    <a:pt x="10762" y="2"/>
                  </a:cubicBezTo>
                  <a:cubicBezTo>
                    <a:pt x="7747" y="704"/>
                    <a:pt x="4699" y="1715"/>
                    <a:pt x="2078" y="3393"/>
                  </a:cubicBezTo>
                  <a:cubicBezTo>
                    <a:pt x="1359" y="3856"/>
                    <a:pt x="674" y="4370"/>
                    <a:pt x="40" y="4935"/>
                  </a:cubicBezTo>
                  <a:cubicBezTo>
                    <a:pt x="0" y="4975"/>
                    <a:pt x="33" y="5014"/>
                    <a:pt x="65" y="5014"/>
                  </a:cubicBezTo>
                  <a:cubicBezTo>
                    <a:pt x="74" y="5014"/>
                    <a:pt x="84" y="5011"/>
                    <a:pt x="92" y="5003"/>
                  </a:cubicBezTo>
                  <a:cubicBezTo>
                    <a:pt x="2438" y="2965"/>
                    <a:pt x="5332" y="1749"/>
                    <a:pt x="8278" y="841"/>
                  </a:cubicBezTo>
                  <a:cubicBezTo>
                    <a:pt x="9100" y="585"/>
                    <a:pt x="9957" y="362"/>
                    <a:pt x="10796" y="122"/>
                  </a:cubicBezTo>
                  <a:cubicBezTo>
                    <a:pt x="10859" y="90"/>
                    <a:pt x="10835" y="0"/>
                    <a:pt x="10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34"/>
            <p:cNvSpPr/>
            <p:nvPr/>
          </p:nvSpPr>
          <p:spPr>
            <a:xfrm>
              <a:off x="4261025" y="4564775"/>
              <a:ext cx="16125" cy="192550"/>
            </a:xfrm>
            <a:custGeom>
              <a:rect b="b" l="l" r="r" t="t"/>
              <a:pathLst>
                <a:path extrusionOk="0" h="7702" w="645">
                  <a:moveTo>
                    <a:pt x="60" y="0"/>
                  </a:moveTo>
                  <a:cubicBezTo>
                    <a:pt x="29" y="0"/>
                    <a:pt x="0" y="29"/>
                    <a:pt x="11" y="72"/>
                  </a:cubicBezTo>
                  <a:cubicBezTo>
                    <a:pt x="336" y="1288"/>
                    <a:pt x="473" y="2555"/>
                    <a:pt x="405" y="3823"/>
                  </a:cubicBezTo>
                  <a:cubicBezTo>
                    <a:pt x="371" y="5090"/>
                    <a:pt x="336" y="6392"/>
                    <a:pt x="62" y="7642"/>
                  </a:cubicBezTo>
                  <a:cubicBezTo>
                    <a:pt x="51" y="7675"/>
                    <a:pt x="84" y="7702"/>
                    <a:pt x="112" y="7702"/>
                  </a:cubicBezTo>
                  <a:cubicBezTo>
                    <a:pt x="128" y="7702"/>
                    <a:pt x="142" y="7694"/>
                    <a:pt x="148" y="7676"/>
                  </a:cubicBezTo>
                  <a:cubicBezTo>
                    <a:pt x="336" y="7043"/>
                    <a:pt x="439" y="6409"/>
                    <a:pt x="456" y="5758"/>
                  </a:cubicBezTo>
                  <a:cubicBezTo>
                    <a:pt x="508" y="5124"/>
                    <a:pt x="559" y="4473"/>
                    <a:pt x="576" y="3823"/>
                  </a:cubicBezTo>
                  <a:cubicBezTo>
                    <a:pt x="645" y="2538"/>
                    <a:pt x="490" y="1271"/>
                    <a:pt x="114" y="38"/>
                  </a:cubicBezTo>
                  <a:cubicBezTo>
                    <a:pt x="101" y="11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34"/>
            <p:cNvSpPr/>
            <p:nvPr/>
          </p:nvSpPr>
          <p:spPr>
            <a:xfrm>
              <a:off x="4278575" y="4564800"/>
              <a:ext cx="25125" cy="166900"/>
            </a:xfrm>
            <a:custGeom>
              <a:rect b="b" l="l" r="r" t="t"/>
              <a:pathLst>
                <a:path extrusionOk="0" h="6676" w="1005">
                  <a:moveTo>
                    <a:pt x="45" y="1"/>
                  </a:moveTo>
                  <a:cubicBezTo>
                    <a:pt x="23" y="1"/>
                    <a:pt x="1" y="15"/>
                    <a:pt x="11" y="37"/>
                  </a:cubicBezTo>
                  <a:lnTo>
                    <a:pt x="11" y="54"/>
                  </a:lnTo>
                  <a:cubicBezTo>
                    <a:pt x="405" y="1098"/>
                    <a:pt x="628" y="2212"/>
                    <a:pt x="662" y="3325"/>
                  </a:cubicBezTo>
                  <a:cubicBezTo>
                    <a:pt x="696" y="4455"/>
                    <a:pt x="542" y="5569"/>
                    <a:pt x="217" y="6648"/>
                  </a:cubicBezTo>
                  <a:cubicBezTo>
                    <a:pt x="217" y="6668"/>
                    <a:pt x="228" y="6676"/>
                    <a:pt x="242" y="6676"/>
                  </a:cubicBezTo>
                  <a:cubicBezTo>
                    <a:pt x="251" y="6676"/>
                    <a:pt x="261" y="6672"/>
                    <a:pt x="268" y="6665"/>
                  </a:cubicBezTo>
                  <a:cubicBezTo>
                    <a:pt x="1004" y="4490"/>
                    <a:pt x="936" y="2143"/>
                    <a:pt x="80" y="19"/>
                  </a:cubicBezTo>
                  <a:cubicBezTo>
                    <a:pt x="73" y="6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34"/>
            <p:cNvSpPr/>
            <p:nvPr/>
          </p:nvSpPr>
          <p:spPr>
            <a:xfrm>
              <a:off x="4296825" y="4723300"/>
              <a:ext cx="379375" cy="365650"/>
            </a:xfrm>
            <a:custGeom>
              <a:rect b="b" l="l" r="r" t="t"/>
              <a:pathLst>
                <a:path extrusionOk="0" h="14626" w="15175">
                  <a:moveTo>
                    <a:pt x="12085" y="1"/>
                  </a:moveTo>
                  <a:cubicBezTo>
                    <a:pt x="10672" y="1"/>
                    <a:pt x="481" y="3185"/>
                    <a:pt x="257" y="3425"/>
                  </a:cubicBezTo>
                  <a:cubicBezTo>
                    <a:pt x="0" y="3682"/>
                    <a:pt x="2039" y="14626"/>
                    <a:pt x="2039" y="14626"/>
                  </a:cubicBezTo>
                  <a:cubicBezTo>
                    <a:pt x="2039" y="14626"/>
                    <a:pt x="12880" y="12451"/>
                    <a:pt x="14027" y="12314"/>
                  </a:cubicBezTo>
                  <a:cubicBezTo>
                    <a:pt x="15175" y="12177"/>
                    <a:pt x="12332" y="547"/>
                    <a:pt x="12246" y="51"/>
                  </a:cubicBezTo>
                  <a:cubicBezTo>
                    <a:pt x="12241" y="17"/>
                    <a:pt x="12185" y="1"/>
                    <a:pt x="120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34"/>
            <p:cNvSpPr/>
            <p:nvPr/>
          </p:nvSpPr>
          <p:spPr>
            <a:xfrm>
              <a:off x="4208075" y="5009400"/>
              <a:ext cx="139725" cy="100250"/>
            </a:xfrm>
            <a:custGeom>
              <a:rect b="b" l="l" r="r" t="t"/>
              <a:pathLst>
                <a:path extrusionOk="0" h="4010" w="5589">
                  <a:moveTo>
                    <a:pt x="3513" y="0"/>
                  </a:moveTo>
                  <a:cubicBezTo>
                    <a:pt x="3201" y="0"/>
                    <a:pt x="2896" y="35"/>
                    <a:pt x="2591" y="99"/>
                  </a:cubicBezTo>
                  <a:cubicBezTo>
                    <a:pt x="1" y="533"/>
                    <a:pt x="1813" y="3822"/>
                    <a:pt x="3399" y="3822"/>
                  </a:cubicBezTo>
                  <a:cubicBezTo>
                    <a:pt x="3438" y="3822"/>
                    <a:pt x="3477" y="3820"/>
                    <a:pt x="3516" y="3816"/>
                  </a:cubicBezTo>
                  <a:lnTo>
                    <a:pt x="3859" y="3935"/>
                  </a:lnTo>
                  <a:cubicBezTo>
                    <a:pt x="4177" y="3973"/>
                    <a:pt x="4431" y="4009"/>
                    <a:pt x="4634" y="4009"/>
                  </a:cubicBezTo>
                  <a:cubicBezTo>
                    <a:pt x="5072" y="4009"/>
                    <a:pt x="5267" y="3839"/>
                    <a:pt x="5349" y="3148"/>
                  </a:cubicBezTo>
                  <a:lnTo>
                    <a:pt x="5469" y="2069"/>
                  </a:lnTo>
                  <a:cubicBezTo>
                    <a:pt x="5589" y="1058"/>
                    <a:pt x="4852" y="133"/>
                    <a:pt x="3842" y="13"/>
                  </a:cubicBezTo>
                  <a:cubicBezTo>
                    <a:pt x="3731" y="4"/>
                    <a:pt x="3621" y="0"/>
                    <a:pt x="3513" y="0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34"/>
            <p:cNvSpPr/>
            <p:nvPr/>
          </p:nvSpPr>
          <p:spPr>
            <a:xfrm>
              <a:off x="4271125" y="5067000"/>
              <a:ext cx="107500" cy="44375"/>
            </a:xfrm>
            <a:custGeom>
              <a:rect b="b" l="l" r="r" t="t"/>
              <a:pathLst>
                <a:path extrusionOk="0" h="1775" w="4300">
                  <a:moveTo>
                    <a:pt x="1191" y="1"/>
                  </a:moveTo>
                  <a:cubicBezTo>
                    <a:pt x="1068" y="1"/>
                    <a:pt x="945" y="8"/>
                    <a:pt x="823" y="22"/>
                  </a:cubicBezTo>
                  <a:lnTo>
                    <a:pt x="1" y="1152"/>
                  </a:lnTo>
                  <a:cubicBezTo>
                    <a:pt x="1" y="1152"/>
                    <a:pt x="870" y="1774"/>
                    <a:pt x="1713" y="1774"/>
                  </a:cubicBezTo>
                  <a:cubicBezTo>
                    <a:pt x="1889" y="1774"/>
                    <a:pt x="2062" y="1748"/>
                    <a:pt x="2227" y="1683"/>
                  </a:cubicBezTo>
                  <a:cubicBezTo>
                    <a:pt x="3101" y="1340"/>
                    <a:pt x="4300" y="433"/>
                    <a:pt x="3734" y="124"/>
                  </a:cubicBezTo>
                  <a:cubicBezTo>
                    <a:pt x="3685" y="95"/>
                    <a:pt x="3613" y="83"/>
                    <a:pt x="3528" y="83"/>
                  </a:cubicBezTo>
                  <a:cubicBezTo>
                    <a:pt x="3169" y="83"/>
                    <a:pt x="2587" y="296"/>
                    <a:pt x="2587" y="296"/>
                  </a:cubicBezTo>
                  <a:cubicBezTo>
                    <a:pt x="2151" y="105"/>
                    <a:pt x="1671" y="1"/>
                    <a:pt x="1191" y="1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34"/>
            <p:cNvSpPr/>
            <p:nvPr/>
          </p:nvSpPr>
          <p:spPr>
            <a:xfrm>
              <a:off x="4318225" y="4994600"/>
              <a:ext cx="76675" cy="90925"/>
            </a:xfrm>
            <a:custGeom>
              <a:rect b="b" l="l" r="r" t="t"/>
              <a:pathLst>
                <a:path extrusionOk="0" h="3637" w="3067">
                  <a:moveTo>
                    <a:pt x="2655" y="0"/>
                  </a:moveTo>
                  <a:cubicBezTo>
                    <a:pt x="1976" y="0"/>
                    <a:pt x="199" y="2103"/>
                    <a:pt x="104" y="2421"/>
                  </a:cubicBezTo>
                  <a:cubicBezTo>
                    <a:pt x="1" y="2780"/>
                    <a:pt x="891" y="3637"/>
                    <a:pt x="891" y="3637"/>
                  </a:cubicBezTo>
                  <a:cubicBezTo>
                    <a:pt x="1183" y="3055"/>
                    <a:pt x="1491" y="2472"/>
                    <a:pt x="1850" y="1924"/>
                  </a:cubicBezTo>
                  <a:cubicBezTo>
                    <a:pt x="2416" y="1051"/>
                    <a:pt x="3067" y="246"/>
                    <a:pt x="2792" y="40"/>
                  </a:cubicBezTo>
                  <a:cubicBezTo>
                    <a:pt x="2754" y="13"/>
                    <a:pt x="2708" y="0"/>
                    <a:pt x="2655" y="0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34"/>
            <p:cNvSpPr/>
            <p:nvPr/>
          </p:nvSpPr>
          <p:spPr>
            <a:xfrm>
              <a:off x="4295100" y="4963925"/>
              <a:ext cx="85250" cy="95050"/>
            </a:xfrm>
            <a:custGeom>
              <a:rect b="b" l="l" r="r" t="t"/>
              <a:pathLst>
                <a:path extrusionOk="0" h="3802" w="3410">
                  <a:moveTo>
                    <a:pt x="2674" y="1"/>
                  </a:moveTo>
                  <a:cubicBezTo>
                    <a:pt x="1824" y="1"/>
                    <a:pt x="183" y="2625"/>
                    <a:pt x="87" y="2963"/>
                  </a:cubicBezTo>
                  <a:cubicBezTo>
                    <a:pt x="1" y="3305"/>
                    <a:pt x="1148" y="3802"/>
                    <a:pt x="1148" y="3802"/>
                  </a:cubicBezTo>
                  <a:cubicBezTo>
                    <a:pt x="1148" y="3802"/>
                    <a:pt x="3409" y="325"/>
                    <a:pt x="2827" y="34"/>
                  </a:cubicBezTo>
                  <a:cubicBezTo>
                    <a:pt x="2780" y="11"/>
                    <a:pt x="2729" y="1"/>
                    <a:pt x="2674" y="1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4"/>
            <p:cNvSpPr/>
            <p:nvPr/>
          </p:nvSpPr>
          <p:spPr>
            <a:xfrm>
              <a:off x="4272425" y="4953025"/>
              <a:ext cx="63825" cy="88825"/>
            </a:xfrm>
            <a:custGeom>
              <a:rect b="b" l="l" r="r" t="t"/>
              <a:pathLst>
                <a:path extrusionOk="0" h="3553" w="2553">
                  <a:moveTo>
                    <a:pt x="1896" y="0"/>
                  </a:moveTo>
                  <a:cubicBezTo>
                    <a:pt x="1293" y="0"/>
                    <a:pt x="117" y="2766"/>
                    <a:pt x="52" y="3108"/>
                  </a:cubicBezTo>
                  <a:cubicBezTo>
                    <a:pt x="0" y="3467"/>
                    <a:pt x="1165" y="3553"/>
                    <a:pt x="1165" y="3553"/>
                  </a:cubicBezTo>
                  <a:cubicBezTo>
                    <a:pt x="1165" y="3553"/>
                    <a:pt x="2552" y="350"/>
                    <a:pt x="1987" y="25"/>
                  </a:cubicBezTo>
                  <a:cubicBezTo>
                    <a:pt x="1958" y="8"/>
                    <a:pt x="1928" y="0"/>
                    <a:pt x="1896" y="0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4"/>
            <p:cNvSpPr/>
            <p:nvPr/>
          </p:nvSpPr>
          <p:spPr>
            <a:xfrm>
              <a:off x="4248450" y="4975550"/>
              <a:ext cx="45825" cy="63925"/>
            </a:xfrm>
            <a:custGeom>
              <a:rect b="b" l="l" r="r" t="t"/>
              <a:pathLst>
                <a:path extrusionOk="0" h="2557" w="1833">
                  <a:moveTo>
                    <a:pt x="1130" y="1"/>
                  </a:moveTo>
                  <a:cubicBezTo>
                    <a:pt x="531" y="1"/>
                    <a:pt x="0" y="1984"/>
                    <a:pt x="0" y="2344"/>
                  </a:cubicBezTo>
                  <a:cubicBezTo>
                    <a:pt x="8" y="2511"/>
                    <a:pt x="206" y="2556"/>
                    <a:pt x="415" y="2556"/>
                  </a:cubicBezTo>
                  <a:cubicBezTo>
                    <a:pt x="654" y="2556"/>
                    <a:pt x="908" y="2498"/>
                    <a:pt x="908" y="2498"/>
                  </a:cubicBezTo>
                  <a:cubicBezTo>
                    <a:pt x="908" y="2498"/>
                    <a:pt x="1833" y="220"/>
                    <a:pt x="1216" y="14"/>
                  </a:cubicBezTo>
                  <a:cubicBezTo>
                    <a:pt x="1187" y="5"/>
                    <a:pt x="1159" y="1"/>
                    <a:pt x="1130" y="1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4"/>
            <p:cNvSpPr/>
            <p:nvPr/>
          </p:nvSpPr>
          <p:spPr>
            <a:xfrm>
              <a:off x="5075675" y="4026125"/>
              <a:ext cx="202975" cy="435975"/>
            </a:xfrm>
            <a:custGeom>
              <a:rect b="b" l="l" r="r" t="t"/>
              <a:pathLst>
                <a:path extrusionOk="0" h="17439" w="8119">
                  <a:moveTo>
                    <a:pt x="5099" y="2091"/>
                  </a:moveTo>
                  <a:cubicBezTo>
                    <a:pt x="5199" y="2091"/>
                    <a:pt x="5338" y="2144"/>
                    <a:pt x="5532" y="2281"/>
                  </a:cubicBezTo>
                  <a:lnTo>
                    <a:pt x="6646" y="5724"/>
                  </a:lnTo>
                  <a:cubicBezTo>
                    <a:pt x="6646" y="5724"/>
                    <a:pt x="6473" y="6079"/>
                    <a:pt x="6220" y="6079"/>
                  </a:cubicBezTo>
                  <a:cubicBezTo>
                    <a:pt x="6126" y="6079"/>
                    <a:pt x="6021" y="6030"/>
                    <a:pt x="5909" y="5895"/>
                  </a:cubicBezTo>
                  <a:lnTo>
                    <a:pt x="5926" y="5895"/>
                  </a:lnTo>
                  <a:cubicBezTo>
                    <a:pt x="5858" y="5809"/>
                    <a:pt x="4865" y="2641"/>
                    <a:pt x="4865" y="2641"/>
                  </a:cubicBezTo>
                  <a:cubicBezTo>
                    <a:pt x="4865" y="2641"/>
                    <a:pt x="4775" y="2091"/>
                    <a:pt x="5099" y="2091"/>
                  </a:cubicBezTo>
                  <a:close/>
                  <a:moveTo>
                    <a:pt x="2382" y="3008"/>
                  </a:moveTo>
                  <a:cubicBezTo>
                    <a:pt x="2482" y="3008"/>
                    <a:pt x="2620" y="3059"/>
                    <a:pt x="2809" y="3189"/>
                  </a:cubicBezTo>
                  <a:lnTo>
                    <a:pt x="3923" y="6649"/>
                  </a:lnTo>
                  <a:cubicBezTo>
                    <a:pt x="3923" y="6649"/>
                    <a:pt x="3752" y="6990"/>
                    <a:pt x="3509" y="6990"/>
                  </a:cubicBezTo>
                  <a:cubicBezTo>
                    <a:pt x="3416" y="6990"/>
                    <a:pt x="3312" y="6940"/>
                    <a:pt x="3203" y="6803"/>
                  </a:cubicBezTo>
                  <a:cubicBezTo>
                    <a:pt x="3135" y="6734"/>
                    <a:pt x="2141" y="3566"/>
                    <a:pt x="2141" y="3566"/>
                  </a:cubicBezTo>
                  <a:cubicBezTo>
                    <a:pt x="2141" y="3566"/>
                    <a:pt x="2050" y="3008"/>
                    <a:pt x="2382" y="3008"/>
                  </a:cubicBezTo>
                  <a:close/>
                  <a:moveTo>
                    <a:pt x="3704" y="1903"/>
                  </a:moveTo>
                  <a:cubicBezTo>
                    <a:pt x="3805" y="1903"/>
                    <a:pt x="3947" y="1955"/>
                    <a:pt x="4145" y="2093"/>
                  </a:cubicBezTo>
                  <a:lnTo>
                    <a:pt x="5430" y="6717"/>
                  </a:lnTo>
                  <a:cubicBezTo>
                    <a:pt x="5430" y="6717"/>
                    <a:pt x="5248" y="7072"/>
                    <a:pt x="4990" y="7072"/>
                  </a:cubicBezTo>
                  <a:cubicBezTo>
                    <a:pt x="4894" y="7072"/>
                    <a:pt x="4788" y="7023"/>
                    <a:pt x="4676" y="6889"/>
                  </a:cubicBezTo>
                  <a:lnTo>
                    <a:pt x="4693" y="6889"/>
                  </a:lnTo>
                  <a:cubicBezTo>
                    <a:pt x="4642" y="6820"/>
                    <a:pt x="3477" y="2453"/>
                    <a:pt x="3477" y="2453"/>
                  </a:cubicBezTo>
                  <a:cubicBezTo>
                    <a:pt x="3477" y="2453"/>
                    <a:pt x="3377" y="1903"/>
                    <a:pt x="3704" y="1903"/>
                  </a:cubicBezTo>
                  <a:close/>
                  <a:moveTo>
                    <a:pt x="6243" y="1"/>
                  </a:moveTo>
                  <a:cubicBezTo>
                    <a:pt x="5101" y="1"/>
                    <a:pt x="917" y="1367"/>
                    <a:pt x="497" y="1562"/>
                  </a:cubicBezTo>
                  <a:cubicBezTo>
                    <a:pt x="0" y="1802"/>
                    <a:pt x="1730" y="6375"/>
                    <a:pt x="2124" y="6923"/>
                  </a:cubicBezTo>
                  <a:cubicBezTo>
                    <a:pt x="2518" y="7454"/>
                    <a:pt x="4539" y="8704"/>
                    <a:pt x="4539" y="8704"/>
                  </a:cubicBezTo>
                  <a:lnTo>
                    <a:pt x="6868" y="17439"/>
                  </a:lnTo>
                  <a:lnTo>
                    <a:pt x="8119" y="17096"/>
                  </a:lnTo>
                  <a:lnTo>
                    <a:pt x="5738" y="8173"/>
                  </a:lnTo>
                  <a:cubicBezTo>
                    <a:pt x="5738" y="8173"/>
                    <a:pt x="7297" y="5929"/>
                    <a:pt x="7468" y="5244"/>
                  </a:cubicBezTo>
                  <a:cubicBezTo>
                    <a:pt x="7622" y="4559"/>
                    <a:pt x="6714" y="586"/>
                    <a:pt x="6526" y="89"/>
                  </a:cubicBezTo>
                  <a:cubicBezTo>
                    <a:pt x="6505" y="28"/>
                    <a:pt x="6404" y="1"/>
                    <a:pt x="6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34"/>
            <p:cNvSpPr/>
            <p:nvPr/>
          </p:nvSpPr>
          <p:spPr>
            <a:xfrm>
              <a:off x="5233250" y="4442825"/>
              <a:ext cx="147750" cy="327325"/>
            </a:xfrm>
            <a:custGeom>
              <a:rect b="b" l="l" r="r" t="t"/>
              <a:pathLst>
                <a:path extrusionOk="0" h="13093" w="5910">
                  <a:moveTo>
                    <a:pt x="4368" y="10576"/>
                  </a:moveTo>
                  <a:cubicBezTo>
                    <a:pt x="5103" y="10576"/>
                    <a:pt x="5382" y="11607"/>
                    <a:pt x="4487" y="11835"/>
                  </a:cubicBezTo>
                  <a:cubicBezTo>
                    <a:pt x="4407" y="11857"/>
                    <a:pt x="4333" y="11867"/>
                    <a:pt x="4264" y="11867"/>
                  </a:cubicBezTo>
                  <a:cubicBezTo>
                    <a:pt x="3529" y="11867"/>
                    <a:pt x="3480" y="10710"/>
                    <a:pt x="4248" y="10585"/>
                  </a:cubicBezTo>
                  <a:cubicBezTo>
                    <a:pt x="4289" y="10579"/>
                    <a:pt x="4329" y="10576"/>
                    <a:pt x="4368" y="10576"/>
                  </a:cubicBezTo>
                  <a:close/>
                  <a:moveTo>
                    <a:pt x="2141" y="0"/>
                  </a:moveTo>
                  <a:lnTo>
                    <a:pt x="0" y="514"/>
                  </a:lnTo>
                  <a:cubicBezTo>
                    <a:pt x="0" y="514"/>
                    <a:pt x="2621" y="10585"/>
                    <a:pt x="3426" y="12246"/>
                  </a:cubicBezTo>
                  <a:cubicBezTo>
                    <a:pt x="3720" y="12865"/>
                    <a:pt x="4108" y="13093"/>
                    <a:pt x="4479" y="13093"/>
                  </a:cubicBezTo>
                  <a:cubicBezTo>
                    <a:pt x="4929" y="13093"/>
                    <a:pt x="5352" y="12758"/>
                    <a:pt x="5549" y="12383"/>
                  </a:cubicBezTo>
                  <a:cubicBezTo>
                    <a:pt x="5909" y="11698"/>
                    <a:pt x="2141" y="0"/>
                    <a:pt x="21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34"/>
            <p:cNvSpPr/>
            <p:nvPr/>
          </p:nvSpPr>
          <p:spPr>
            <a:xfrm>
              <a:off x="5276500" y="4544625"/>
              <a:ext cx="86100" cy="119675"/>
            </a:xfrm>
            <a:custGeom>
              <a:rect b="b" l="l" r="r" t="t"/>
              <a:pathLst>
                <a:path extrusionOk="0" h="4787" w="3444">
                  <a:moveTo>
                    <a:pt x="1848" y="0"/>
                  </a:moveTo>
                  <a:cubicBezTo>
                    <a:pt x="1731" y="0"/>
                    <a:pt x="1606" y="29"/>
                    <a:pt x="1473" y="90"/>
                  </a:cubicBezTo>
                  <a:cubicBezTo>
                    <a:pt x="1473" y="90"/>
                    <a:pt x="0" y="1272"/>
                    <a:pt x="17" y="1700"/>
                  </a:cubicBezTo>
                  <a:cubicBezTo>
                    <a:pt x="17" y="2086"/>
                    <a:pt x="467" y="2112"/>
                    <a:pt x="587" y="2112"/>
                  </a:cubicBezTo>
                  <a:cubicBezTo>
                    <a:pt x="606" y="2112"/>
                    <a:pt x="617" y="2111"/>
                    <a:pt x="617" y="2111"/>
                  </a:cubicBezTo>
                  <a:lnTo>
                    <a:pt x="617" y="2111"/>
                  </a:lnTo>
                  <a:cubicBezTo>
                    <a:pt x="617" y="2111"/>
                    <a:pt x="257" y="2573"/>
                    <a:pt x="548" y="2899"/>
                  </a:cubicBezTo>
                  <a:cubicBezTo>
                    <a:pt x="676" y="3039"/>
                    <a:pt x="861" y="3113"/>
                    <a:pt x="1053" y="3113"/>
                  </a:cubicBezTo>
                  <a:cubicBezTo>
                    <a:pt x="1119" y="3113"/>
                    <a:pt x="1185" y="3105"/>
                    <a:pt x="1250" y="3087"/>
                  </a:cubicBezTo>
                  <a:cubicBezTo>
                    <a:pt x="1250" y="3087"/>
                    <a:pt x="1250" y="3858"/>
                    <a:pt x="1507" y="4029"/>
                  </a:cubicBezTo>
                  <a:cubicBezTo>
                    <a:pt x="1610" y="4091"/>
                    <a:pt x="1731" y="4122"/>
                    <a:pt x="1852" y="4122"/>
                  </a:cubicBezTo>
                  <a:cubicBezTo>
                    <a:pt x="1933" y="4122"/>
                    <a:pt x="2014" y="4108"/>
                    <a:pt x="2090" y="4081"/>
                  </a:cubicBezTo>
                  <a:lnTo>
                    <a:pt x="2090" y="4081"/>
                  </a:lnTo>
                  <a:cubicBezTo>
                    <a:pt x="2089" y="4081"/>
                    <a:pt x="1730" y="4440"/>
                    <a:pt x="2055" y="4697"/>
                  </a:cubicBezTo>
                  <a:cubicBezTo>
                    <a:pt x="2127" y="4757"/>
                    <a:pt x="2216" y="4786"/>
                    <a:pt x="2314" y="4786"/>
                  </a:cubicBezTo>
                  <a:cubicBezTo>
                    <a:pt x="2664" y="4786"/>
                    <a:pt x="3124" y="4422"/>
                    <a:pt x="3271" y="3807"/>
                  </a:cubicBezTo>
                  <a:cubicBezTo>
                    <a:pt x="3443" y="3088"/>
                    <a:pt x="3073" y="0"/>
                    <a:pt x="1848" y="0"/>
                  </a:cubicBezTo>
                  <a:close/>
                </a:path>
              </a:pathLst>
            </a:custGeom>
            <a:solidFill>
              <a:srgbClr val="AE74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3" name="Google Shape;2373;p34"/>
          <p:cNvSpPr/>
          <p:nvPr/>
        </p:nvSpPr>
        <p:spPr>
          <a:xfrm>
            <a:off x="4032563" y="1540132"/>
            <a:ext cx="21386" cy="4141"/>
          </a:xfrm>
          <a:custGeom>
            <a:rect b="b" l="l" r="r" t="t"/>
            <a:pathLst>
              <a:path extrusionOk="0" h="103" w="532">
                <a:moveTo>
                  <a:pt x="1" y="0"/>
                </a:moveTo>
                <a:cubicBezTo>
                  <a:pt x="172" y="34"/>
                  <a:pt x="343" y="69"/>
                  <a:pt x="532" y="103"/>
                </a:cubicBezTo>
                <a:cubicBezTo>
                  <a:pt x="343" y="69"/>
                  <a:pt x="172" y="34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4" name="Google Shape;2374;p34"/>
          <p:cNvSpPr/>
          <p:nvPr/>
        </p:nvSpPr>
        <p:spPr>
          <a:xfrm>
            <a:off x="4055316" y="1544233"/>
            <a:ext cx="24803" cy="3497"/>
          </a:xfrm>
          <a:custGeom>
            <a:rect b="b" l="l" r="r" t="t"/>
            <a:pathLst>
              <a:path extrusionOk="0" h="87" w="617">
                <a:moveTo>
                  <a:pt x="0" y="1"/>
                </a:moveTo>
                <a:cubicBezTo>
                  <a:pt x="188" y="35"/>
                  <a:pt x="394" y="69"/>
                  <a:pt x="617" y="86"/>
                </a:cubicBezTo>
                <a:cubicBezTo>
                  <a:pt x="394" y="69"/>
                  <a:pt x="188" y="35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5" name="Google Shape;2375;p34"/>
          <p:cNvSpPr/>
          <p:nvPr/>
        </p:nvSpPr>
        <p:spPr>
          <a:xfrm>
            <a:off x="4081446" y="1547690"/>
            <a:ext cx="23477" cy="2090"/>
          </a:xfrm>
          <a:custGeom>
            <a:rect b="b" l="l" r="r" t="t"/>
            <a:pathLst>
              <a:path extrusionOk="0" h="52" w="584">
                <a:moveTo>
                  <a:pt x="1" y="0"/>
                </a:moveTo>
                <a:cubicBezTo>
                  <a:pt x="189" y="18"/>
                  <a:pt x="395" y="35"/>
                  <a:pt x="583" y="52"/>
                </a:cubicBezTo>
                <a:cubicBezTo>
                  <a:pt x="395" y="35"/>
                  <a:pt x="206" y="18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6" name="Google Shape;2376;p34"/>
          <p:cNvSpPr/>
          <p:nvPr/>
        </p:nvSpPr>
        <p:spPr>
          <a:xfrm>
            <a:off x="4007800" y="1533901"/>
            <a:ext cx="20703" cy="5548"/>
          </a:xfrm>
          <a:custGeom>
            <a:rect b="b" l="l" r="r" t="t"/>
            <a:pathLst>
              <a:path extrusionOk="0" h="138" w="515">
                <a:moveTo>
                  <a:pt x="0" y="1"/>
                </a:moveTo>
                <a:cubicBezTo>
                  <a:pt x="172" y="52"/>
                  <a:pt x="343" y="87"/>
                  <a:pt x="514" y="138"/>
                </a:cubicBezTo>
                <a:cubicBezTo>
                  <a:pt x="343" y="87"/>
                  <a:pt x="172" y="52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7" name="Google Shape;2377;p34"/>
          <p:cNvSpPr/>
          <p:nvPr/>
        </p:nvSpPr>
        <p:spPr>
          <a:xfrm>
            <a:off x="4167515" y="1549057"/>
            <a:ext cx="25527" cy="1407"/>
          </a:xfrm>
          <a:custGeom>
            <a:rect b="b" l="l" r="r" t="t"/>
            <a:pathLst>
              <a:path extrusionOk="0" h="35" w="635">
                <a:moveTo>
                  <a:pt x="1" y="35"/>
                </a:moveTo>
                <a:lnTo>
                  <a:pt x="6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8" name="Google Shape;2378;p34"/>
          <p:cNvSpPr/>
          <p:nvPr/>
        </p:nvSpPr>
        <p:spPr>
          <a:xfrm>
            <a:off x="4108983" y="1549740"/>
            <a:ext cx="55154" cy="724"/>
          </a:xfrm>
          <a:custGeom>
            <a:rect b="b" l="l" r="r" t="t"/>
            <a:pathLst>
              <a:path extrusionOk="0" h="18" w="1372">
                <a:moveTo>
                  <a:pt x="1" y="1"/>
                </a:moveTo>
                <a:cubicBezTo>
                  <a:pt x="446" y="18"/>
                  <a:pt x="892" y="18"/>
                  <a:pt x="1371" y="1"/>
                </a:cubicBezTo>
                <a:cubicBezTo>
                  <a:pt x="892" y="18"/>
                  <a:pt x="446" y="18"/>
                  <a:pt x="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2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p43"/>
          <p:cNvSpPr txBox="1"/>
          <p:nvPr/>
        </p:nvSpPr>
        <p:spPr>
          <a:xfrm>
            <a:off x="1874975" y="655350"/>
            <a:ext cx="6111300" cy="3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/>
              <a:t>Levántate</a:t>
            </a:r>
            <a:r>
              <a:rPr lang="en" sz="2450"/>
              <a:t> - Get up.</a:t>
            </a:r>
            <a:endParaRPr sz="24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/>
              <a:t>Vístete</a:t>
            </a:r>
            <a:r>
              <a:rPr lang="en" sz="2450"/>
              <a:t> - Get dressed.</a:t>
            </a:r>
            <a:endParaRPr sz="24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/>
              <a:t>Siéntate</a:t>
            </a:r>
            <a:r>
              <a:rPr lang="en" sz="2450"/>
              <a:t> - Sit down.</a:t>
            </a:r>
            <a:endParaRPr sz="24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/>
              <a:t>Cálmate</a:t>
            </a:r>
            <a:r>
              <a:rPr lang="en" sz="2450"/>
              <a:t> - Calm down.</a:t>
            </a:r>
            <a:endParaRPr sz="24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/>
              <a:t>Dúchate</a:t>
            </a:r>
            <a:r>
              <a:rPr lang="en" sz="2450"/>
              <a:t> - Take a shower.</a:t>
            </a:r>
            <a:endParaRPr sz="24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/>
              <a:t>Acostúmbrate</a:t>
            </a:r>
            <a:r>
              <a:rPr lang="en" sz="2450"/>
              <a:t> - Get used to it.</a:t>
            </a:r>
            <a:endParaRPr sz="24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/>
              <a:t>Lávate las manos</a:t>
            </a:r>
            <a:r>
              <a:rPr lang="en" sz="2450"/>
              <a:t> - Wash your hands.</a:t>
            </a:r>
            <a:endParaRPr sz="24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/>
              <a:t>Relájate</a:t>
            </a:r>
            <a:r>
              <a:rPr lang="en" sz="2450"/>
              <a:t> - Relax.</a:t>
            </a:r>
            <a:endParaRPr sz="24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/>
              <a:t>Despiértate</a:t>
            </a:r>
            <a:r>
              <a:rPr lang="en" sz="2450"/>
              <a:t> - Wake up.</a:t>
            </a:r>
            <a:endParaRPr sz="24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0"/>
          </a:p>
        </p:txBody>
      </p:sp>
      <p:sp>
        <p:nvSpPr>
          <p:cNvPr id="2464" name="Google Shape;2464;p43"/>
          <p:cNvSpPr/>
          <p:nvPr/>
        </p:nvSpPr>
        <p:spPr>
          <a:xfrm>
            <a:off x="6234700" y="1001675"/>
            <a:ext cx="1611600" cy="1191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ivvic"/>
                <a:ea typeface="Livvic"/>
                <a:cs typeface="Livvic"/>
                <a:sym typeface="Livvic"/>
              </a:rPr>
              <a:t>Pronunciation practice</a:t>
            </a:r>
            <a:endParaRPr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8" name="Shape 2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9" name="Google Shape;2469;p44"/>
          <p:cNvSpPr txBox="1"/>
          <p:nvPr/>
        </p:nvSpPr>
        <p:spPr>
          <a:xfrm>
            <a:off x="1874975" y="655350"/>
            <a:ext cx="6111300" cy="3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Póntelo</a:t>
            </a:r>
            <a:r>
              <a:rPr lang="en" sz="2350"/>
              <a:t> - Put it on (e.g., clothing).</a:t>
            </a:r>
            <a:endParaRPr sz="2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Maquíllate</a:t>
            </a:r>
            <a:r>
              <a:rPr lang="en" sz="2350"/>
              <a:t> - Put on makeup.</a:t>
            </a:r>
            <a:endParaRPr sz="2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Cepíllate los dientes</a:t>
            </a:r>
            <a:r>
              <a:rPr lang="en" sz="2350"/>
              <a:t> - Brush your teeth.</a:t>
            </a:r>
            <a:endParaRPr sz="2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Báñate</a:t>
            </a:r>
            <a:r>
              <a:rPr lang="en" sz="2350"/>
              <a:t> - Take a bath.</a:t>
            </a:r>
            <a:endParaRPr sz="2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Apúrate</a:t>
            </a:r>
            <a:r>
              <a:rPr lang="en" sz="2350"/>
              <a:t> - Hurry up.</a:t>
            </a:r>
            <a:endParaRPr sz="2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Córtate el cabello</a:t>
            </a:r>
            <a:r>
              <a:rPr lang="en" sz="2350"/>
              <a:t> - Cut your hair.</a:t>
            </a:r>
            <a:endParaRPr sz="2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Duérmete</a:t>
            </a:r>
            <a:r>
              <a:rPr lang="en" sz="2350"/>
              <a:t> - Go to sleep.</a:t>
            </a:r>
            <a:endParaRPr sz="2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Acuérdate</a:t>
            </a:r>
            <a:r>
              <a:rPr lang="en" sz="2350"/>
              <a:t> - Remember.</a:t>
            </a:r>
            <a:endParaRPr sz="2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Mírate</a:t>
            </a:r>
            <a:r>
              <a:rPr lang="en" sz="2350"/>
              <a:t> - Look at yourself.</a:t>
            </a:r>
            <a:endParaRPr sz="2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/>
              <a:t>Quítate</a:t>
            </a:r>
            <a:r>
              <a:rPr lang="en" sz="2350"/>
              <a:t> - Take it off.</a:t>
            </a:r>
            <a:endParaRPr b="1" sz="3150"/>
          </a:p>
        </p:txBody>
      </p:sp>
      <p:sp>
        <p:nvSpPr>
          <p:cNvPr id="2470" name="Google Shape;2470;p44"/>
          <p:cNvSpPr/>
          <p:nvPr/>
        </p:nvSpPr>
        <p:spPr>
          <a:xfrm>
            <a:off x="5895475" y="3068050"/>
            <a:ext cx="2090700" cy="97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ivvic"/>
                <a:ea typeface="Livvic"/>
                <a:cs typeface="Livvic"/>
                <a:sym typeface="Livvic"/>
              </a:rPr>
              <a:t>Pronunciation practice</a:t>
            </a:r>
            <a:endParaRPr sz="2000"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A2214"/>
        </a:solidFill>
      </p:bgPr>
    </p:bg>
    <p:spTree>
      <p:nvGrpSpPr>
        <p:cNvPr id="2474" name="Shape 2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5" name="Google Shape;2475;p45"/>
          <p:cNvPicPr preferRelativeResize="0"/>
          <p:nvPr/>
        </p:nvPicPr>
        <p:blipFill rotWithShape="1">
          <a:blip r:embed="rId3">
            <a:alphaModFix/>
          </a:blip>
          <a:srcRect b="0" l="2220" r="1634" t="0"/>
          <a:stretch/>
        </p:blipFill>
        <p:spPr>
          <a:xfrm>
            <a:off x="1687269" y="643200"/>
            <a:ext cx="5769456" cy="4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6" name="Google Shape;2476;p45"/>
          <p:cNvSpPr txBox="1"/>
          <p:nvPr>
            <p:ph idx="4294967295" type="title"/>
          </p:nvPr>
        </p:nvSpPr>
        <p:spPr>
          <a:xfrm>
            <a:off x="1687275" y="0"/>
            <a:ext cx="5571900" cy="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Vamos a escuchar y escribir:</a:t>
            </a:r>
            <a:endParaRPr sz="3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0" name="Shape 2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" name="Google Shape;2481;p46"/>
          <p:cNvSpPr txBox="1"/>
          <p:nvPr>
            <p:ph type="title"/>
          </p:nvPr>
        </p:nvSpPr>
        <p:spPr>
          <a:xfrm>
            <a:off x="1468050" y="1503375"/>
            <a:ext cx="6207900" cy="207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Graded Oral Homework</a:t>
            </a:r>
            <a:endParaRPr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Livvic Light"/>
              <a:ea typeface="Livvic Light"/>
              <a:cs typeface="Livvic Light"/>
              <a:sym typeface="Livvic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2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p3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 objetivos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2384" name="Google Shape;2384;p35"/>
          <p:cNvGraphicFramePr/>
          <p:nvPr/>
        </p:nvGraphicFramePr>
        <p:xfrm>
          <a:off x="1241888" y="1894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{49111208-4101-431C-BF52-2CA69A7E7BA6}</a:tableStyleId>
              </a:tblPr>
              <a:tblGrid>
                <a:gridCol w="2264550"/>
                <a:gridCol w="4803800"/>
              </a:tblGrid>
              <a:tr h="53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4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Form</a:t>
                      </a:r>
                      <a:endParaRPr b="1" sz="1700">
                        <a:solidFill>
                          <a:schemeClr val="accent4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Form the positive and negative familiar command </a:t>
                      </a:r>
                      <a:r>
                        <a:rPr lang="en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form</a:t>
                      </a:r>
                      <a:r>
                        <a:rPr lang="en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 of reflexive verbs </a:t>
                      </a:r>
                      <a:endParaRPr sz="160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4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Accentuate</a:t>
                      </a:r>
                      <a:endParaRPr b="1" sz="1700">
                        <a:solidFill>
                          <a:schemeClr val="accent4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Accentuate these affirmative commands for correct pronunciation</a:t>
                      </a:r>
                      <a:endParaRPr sz="160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7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4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Pronounce</a:t>
                      </a:r>
                      <a:endParaRPr b="1" sz="1700">
                        <a:solidFill>
                          <a:schemeClr val="accent4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Pronounce</a:t>
                      </a:r>
                      <a:r>
                        <a:rPr lang="en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 the reflexive command correctly</a:t>
                      </a:r>
                      <a:endParaRPr sz="160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7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4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Follow</a:t>
                      </a:r>
                      <a:endParaRPr b="1" sz="1700">
                        <a:solidFill>
                          <a:schemeClr val="accent4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Follow instructions that use the informal command.</a:t>
                      </a:r>
                      <a:endParaRPr sz="160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85" name="Google Shape;2385;p35"/>
          <p:cNvSpPr txBox="1"/>
          <p:nvPr/>
        </p:nvSpPr>
        <p:spPr>
          <a:xfrm>
            <a:off x="720000" y="1240669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Al terminar esta leccion, las estudiantes podrán </a:t>
            </a:r>
            <a:endParaRPr b="1" sz="20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2386" name="Google Shape;2386;p35"/>
          <p:cNvCxnSpPr/>
          <p:nvPr/>
        </p:nvCxnSpPr>
        <p:spPr>
          <a:xfrm>
            <a:off x="1885200" y="1139750"/>
            <a:ext cx="5373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7" name="Google Shape;2387;p35"/>
          <p:cNvSpPr/>
          <p:nvPr/>
        </p:nvSpPr>
        <p:spPr>
          <a:xfrm>
            <a:off x="5348002" y="2477732"/>
            <a:ext cx="16290" cy="3154"/>
          </a:xfrm>
          <a:custGeom>
            <a:rect b="b" l="l" r="r" t="t"/>
            <a:pathLst>
              <a:path extrusionOk="0" h="103" w="532">
                <a:moveTo>
                  <a:pt x="1" y="0"/>
                </a:moveTo>
                <a:cubicBezTo>
                  <a:pt x="172" y="34"/>
                  <a:pt x="343" y="69"/>
                  <a:pt x="532" y="103"/>
                </a:cubicBezTo>
                <a:cubicBezTo>
                  <a:pt x="343" y="69"/>
                  <a:pt x="172" y="34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8" name="Google Shape;2388;p35"/>
          <p:cNvSpPr/>
          <p:nvPr/>
        </p:nvSpPr>
        <p:spPr>
          <a:xfrm>
            <a:off x="5365333" y="2480856"/>
            <a:ext cx="18893" cy="2664"/>
          </a:xfrm>
          <a:custGeom>
            <a:rect b="b" l="l" r="r" t="t"/>
            <a:pathLst>
              <a:path extrusionOk="0" h="87" w="617">
                <a:moveTo>
                  <a:pt x="0" y="1"/>
                </a:moveTo>
                <a:cubicBezTo>
                  <a:pt x="188" y="35"/>
                  <a:pt x="394" y="69"/>
                  <a:pt x="617" y="86"/>
                </a:cubicBezTo>
                <a:cubicBezTo>
                  <a:pt x="394" y="69"/>
                  <a:pt x="188" y="35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9" name="Google Shape;2389;p35"/>
          <p:cNvSpPr/>
          <p:nvPr/>
        </p:nvSpPr>
        <p:spPr>
          <a:xfrm>
            <a:off x="5385236" y="2483489"/>
            <a:ext cx="17882" cy="1592"/>
          </a:xfrm>
          <a:custGeom>
            <a:rect b="b" l="l" r="r" t="t"/>
            <a:pathLst>
              <a:path extrusionOk="0" h="52" w="584">
                <a:moveTo>
                  <a:pt x="1" y="0"/>
                </a:moveTo>
                <a:cubicBezTo>
                  <a:pt x="189" y="18"/>
                  <a:pt x="395" y="35"/>
                  <a:pt x="583" y="52"/>
                </a:cubicBezTo>
                <a:cubicBezTo>
                  <a:pt x="395" y="35"/>
                  <a:pt x="206" y="18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0" name="Google Shape;2390;p35"/>
          <p:cNvSpPr/>
          <p:nvPr/>
        </p:nvSpPr>
        <p:spPr>
          <a:xfrm>
            <a:off x="5329141" y="2472986"/>
            <a:ext cx="15769" cy="4226"/>
          </a:xfrm>
          <a:custGeom>
            <a:rect b="b" l="l" r="r" t="t"/>
            <a:pathLst>
              <a:path extrusionOk="0" h="138" w="515">
                <a:moveTo>
                  <a:pt x="0" y="1"/>
                </a:moveTo>
                <a:cubicBezTo>
                  <a:pt x="172" y="52"/>
                  <a:pt x="343" y="87"/>
                  <a:pt x="514" y="138"/>
                </a:cubicBezTo>
                <a:cubicBezTo>
                  <a:pt x="343" y="87"/>
                  <a:pt x="172" y="52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1" name="Google Shape;2391;p35"/>
          <p:cNvSpPr/>
          <p:nvPr/>
        </p:nvSpPr>
        <p:spPr>
          <a:xfrm>
            <a:off x="5450792" y="2484530"/>
            <a:ext cx="19444" cy="1072"/>
          </a:xfrm>
          <a:custGeom>
            <a:rect b="b" l="l" r="r" t="t"/>
            <a:pathLst>
              <a:path extrusionOk="0" h="35" w="635">
                <a:moveTo>
                  <a:pt x="1" y="35"/>
                </a:moveTo>
                <a:lnTo>
                  <a:pt x="6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2" name="Google Shape;2392;p35"/>
          <p:cNvSpPr/>
          <p:nvPr/>
        </p:nvSpPr>
        <p:spPr>
          <a:xfrm>
            <a:off x="5406210" y="2485050"/>
            <a:ext cx="42011" cy="551"/>
          </a:xfrm>
          <a:custGeom>
            <a:rect b="b" l="l" r="r" t="t"/>
            <a:pathLst>
              <a:path extrusionOk="0" h="18" w="1372">
                <a:moveTo>
                  <a:pt x="1" y="1"/>
                </a:moveTo>
                <a:cubicBezTo>
                  <a:pt x="446" y="18"/>
                  <a:pt x="892" y="18"/>
                  <a:pt x="1371" y="1"/>
                </a:cubicBezTo>
                <a:cubicBezTo>
                  <a:pt x="892" y="18"/>
                  <a:pt x="446" y="18"/>
                  <a:pt x="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6" name="Shape 2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7" name="Google Shape;2397;p36"/>
          <p:cNvSpPr txBox="1"/>
          <p:nvPr>
            <p:ph idx="4294967295" type="title"/>
          </p:nvPr>
        </p:nvSpPr>
        <p:spPr>
          <a:xfrm>
            <a:off x="1538360" y="455077"/>
            <a:ext cx="65058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Reflexive verbs</a:t>
            </a:r>
            <a:endParaRPr/>
          </a:p>
        </p:txBody>
      </p:sp>
      <p:cxnSp>
        <p:nvCxnSpPr>
          <p:cNvPr id="2398" name="Google Shape;2398;p36"/>
          <p:cNvCxnSpPr/>
          <p:nvPr/>
        </p:nvCxnSpPr>
        <p:spPr>
          <a:xfrm>
            <a:off x="2003538" y="1127263"/>
            <a:ext cx="5373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9" name="Google Shape;2399;p36"/>
          <p:cNvSpPr/>
          <p:nvPr/>
        </p:nvSpPr>
        <p:spPr>
          <a:xfrm>
            <a:off x="4699300" y="3027700"/>
            <a:ext cx="13300" cy="2575"/>
          </a:xfrm>
          <a:custGeom>
            <a:rect b="b" l="l" r="r" t="t"/>
            <a:pathLst>
              <a:path extrusionOk="0" h="103" w="532">
                <a:moveTo>
                  <a:pt x="1" y="0"/>
                </a:moveTo>
                <a:cubicBezTo>
                  <a:pt x="172" y="34"/>
                  <a:pt x="343" y="69"/>
                  <a:pt x="532" y="103"/>
                </a:cubicBezTo>
                <a:cubicBezTo>
                  <a:pt x="343" y="69"/>
                  <a:pt x="172" y="34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0" name="Google Shape;2400;p36"/>
          <p:cNvSpPr/>
          <p:nvPr/>
        </p:nvSpPr>
        <p:spPr>
          <a:xfrm>
            <a:off x="4713450" y="3030250"/>
            <a:ext cx="15425" cy="2175"/>
          </a:xfrm>
          <a:custGeom>
            <a:rect b="b" l="l" r="r" t="t"/>
            <a:pathLst>
              <a:path extrusionOk="0" h="87" w="617">
                <a:moveTo>
                  <a:pt x="0" y="1"/>
                </a:moveTo>
                <a:cubicBezTo>
                  <a:pt x="188" y="35"/>
                  <a:pt x="394" y="69"/>
                  <a:pt x="617" y="86"/>
                </a:cubicBezTo>
                <a:cubicBezTo>
                  <a:pt x="394" y="69"/>
                  <a:pt x="188" y="35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1" name="Google Shape;2401;p36"/>
          <p:cNvSpPr/>
          <p:nvPr/>
        </p:nvSpPr>
        <p:spPr>
          <a:xfrm>
            <a:off x="4729700" y="3032400"/>
            <a:ext cx="14600" cy="1300"/>
          </a:xfrm>
          <a:custGeom>
            <a:rect b="b" l="l" r="r" t="t"/>
            <a:pathLst>
              <a:path extrusionOk="0" h="52" w="584">
                <a:moveTo>
                  <a:pt x="1" y="0"/>
                </a:moveTo>
                <a:cubicBezTo>
                  <a:pt x="189" y="18"/>
                  <a:pt x="395" y="35"/>
                  <a:pt x="583" y="52"/>
                </a:cubicBezTo>
                <a:cubicBezTo>
                  <a:pt x="395" y="35"/>
                  <a:pt x="206" y="18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2" name="Google Shape;2402;p36"/>
          <p:cNvSpPr/>
          <p:nvPr/>
        </p:nvSpPr>
        <p:spPr>
          <a:xfrm>
            <a:off x="4683900" y="3023825"/>
            <a:ext cx="12875" cy="3450"/>
          </a:xfrm>
          <a:custGeom>
            <a:rect b="b" l="l" r="r" t="t"/>
            <a:pathLst>
              <a:path extrusionOk="0" h="138" w="515">
                <a:moveTo>
                  <a:pt x="0" y="1"/>
                </a:moveTo>
                <a:cubicBezTo>
                  <a:pt x="172" y="52"/>
                  <a:pt x="343" y="87"/>
                  <a:pt x="514" y="138"/>
                </a:cubicBezTo>
                <a:cubicBezTo>
                  <a:pt x="343" y="87"/>
                  <a:pt x="172" y="52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3" name="Google Shape;2403;p36"/>
          <p:cNvSpPr/>
          <p:nvPr/>
        </p:nvSpPr>
        <p:spPr>
          <a:xfrm>
            <a:off x="4783225" y="3033250"/>
            <a:ext cx="15875" cy="875"/>
          </a:xfrm>
          <a:custGeom>
            <a:rect b="b" l="l" r="r" t="t"/>
            <a:pathLst>
              <a:path extrusionOk="0" h="35" w="635">
                <a:moveTo>
                  <a:pt x="1" y="35"/>
                </a:moveTo>
                <a:lnTo>
                  <a:pt x="6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4" name="Google Shape;2404;p36"/>
          <p:cNvSpPr/>
          <p:nvPr/>
        </p:nvSpPr>
        <p:spPr>
          <a:xfrm>
            <a:off x="4746825" y="3033675"/>
            <a:ext cx="34300" cy="450"/>
          </a:xfrm>
          <a:custGeom>
            <a:rect b="b" l="l" r="r" t="t"/>
            <a:pathLst>
              <a:path extrusionOk="0" h="18" w="1372">
                <a:moveTo>
                  <a:pt x="1" y="1"/>
                </a:moveTo>
                <a:cubicBezTo>
                  <a:pt x="446" y="18"/>
                  <a:pt x="892" y="18"/>
                  <a:pt x="1371" y="1"/>
                </a:cubicBezTo>
                <a:cubicBezTo>
                  <a:pt x="892" y="18"/>
                  <a:pt x="446" y="18"/>
                  <a:pt x="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05" name="Google Shape;240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7050" y="1425575"/>
            <a:ext cx="3529875" cy="3529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06" name="Google Shape;2406;p36"/>
          <p:cNvSpPr txBox="1"/>
          <p:nvPr/>
        </p:nvSpPr>
        <p:spPr>
          <a:xfrm>
            <a:off x="1330225" y="3091175"/>
            <a:ext cx="12036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Verb </a:t>
            </a:r>
            <a:endParaRPr sz="37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407" name="Google Shape;2407;p36"/>
          <p:cNvSpPr txBox="1"/>
          <p:nvPr/>
        </p:nvSpPr>
        <p:spPr>
          <a:xfrm>
            <a:off x="6423425" y="2179050"/>
            <a:ext cx="19758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Reflexive Pronoun</a:t>
            </a:r>
            <a:endParaRPr sz="32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37"/>
          <p:cNvSpPr txBox="1"/>
          <p:nvPr>
            <p:ph idx="1" type="subTitle"/>
          </p:nvPr>
        </p:nvSpPr>
        <p:spPr>
          <a:xfrm>
            <a:off x="1089300" y="805775"/>
            <a:ext cx="7202100" cy="32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Observe the following command and create a hypothesis on the placement of the pronouns on informal commands</a:t>
            </a:r>
            <a:endParaRPr sz="2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L</a:t>
            </a:r>
            <a:r>
              <a:rPr lang="en" sz="2650">
                <a:solidFill>
                  <a:srgbClr val="474747"/>
                </a:solidFill>
              </a:rPr>
              <a:t>á</a:t>
            </a:r>
            <a:r>
              <a:rPr lang="en" sz="2800"/>
              <a:t>va</a:t>
            </a:r>
            <a:r>
              <a:rPr b="1" lang="en" sz="2800"/>
              <a:t>te</a:t>
            </a:r>
            <a:r>
              <a:rPr lang="en" sz="2800"/>
              <a:t> las manos</a:t>
            </a:r>
            <a:endParaRPr sz="2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No </a:t>
            </a:r>
            <a:r>
              <a:rPr b="1" lang="en" sz="2800"/>
              <a:t>te</a:t>
            </a:r>
            <a:r>
              <a:rPr lang="en" sz="2800"/>
              <a:t> laves las manos</a:t>
            </a:r>
            <a:endParaRPr sz="2800"/>
          </a:p>
        </p:txBody>
      </p:sp>
      <p:sp>
        <p:nvSpPr>
          <p:cNvPr id="2413" name="Google Shape;2413;p37"/>
          <p:cNvSpPr/>
          <p:nvPr/>
        </p:nvSpPr>
        <p:spPr>
          <a:xfrm>
            <a:off x="4699300" y="3027700"/>
            <a:ext cx="13300" cy="2575"/>
          </a:xfrm>
          <a:custGeom>
            <a:rect b="b" l="l" r="r" t="t"/>
            <a:pathLst>
              <a:path extrusionOk="0" h="103" w="532">
                <a:moveTo>
                  <a:pt x="1" y="0"/>
                </a:moveTo>
                <a:cubicBezTo>
                  <a:pt x="172" y="34"/>
                  <a:pt x="343" y="69"/>
                  <a:pt x="532" y="103"/>
                </a:cubicBezTo>
                <a:cubicBezTo>
                  <a:pt x="343" y="69"/>
                  <a:pt x="172" y="34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4" name="Google Shape;2414;p37"/>
          <p:cNvSpPr/>
          <p:nvPr/>
        </p:nvSpPr>
        <p:spPr>
          <a:xfrm>
            <a:off x="4713450" y="3030250"/>
            <a:ext cx="15425" cy="2175"/>
          </a:xfrm>
          <a:custGeom>
            <a:rect b="b" l="l" r="r" t="t"/>
            <a:pathLst>
              <a:path extrusionOk="0" h="87" w="617">
                <a:moveTo>
                  <a:pt x="0" y="1"/>
                </a:moveTo>
                <a:cubicBezTo>
                  <a:pt x="188" y="35"/>
                  <a:pt x="394" y="69"/>
                  <a:pt x="617" y="86"/>
                </a:cubicBezTo>
                <a:cubicBezTo>
                  <a:pt x="394" y="69"/>
                  <a:pt x="188" y="35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5" name="Google Shape;2415;p37"/>
          <p:cNvSpPr/>
          <p:nvPr/>
        </p:nvSpPr>
        <p:spPr>
          <a:xfrm>
            <a:off x="4729700" y="3032400"/>
            <a:ext cx="14600" cy="1300"/>
          </a:xfrm>
          <a:custGeom>
            <a:rect b="b" l="l" r="r" t="t"/>
            <a:pathLst>
              <a:path extrusionOk="0" h="52" w="584">
                <a:moveTo>
                  <a:pt x="1" y="0"/>
                </a:moveTo>
                <a:cubicBezTo>
                  <a:pt x="189" y="18"/>
                  <a:pt x="395" y="35"/>
                  <a:pt x="583" y="52"/>
                </a:cubicBezTo>
                <a:cubicBezTo>
                  <a:pt x="395" y="35"/>
                  <a:pt x="206" y="18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6" name="Google Shape;2416;p37"/>
          <p:cNvSpPr/>
          <p:nvPr/>
        </p:nvSpPr>
        <p:spPr>
          <a:xfrm>
            <a:off x="4683900" y="3023825"/>
            <a:ext cx="12875" cy="3450"/>
          </a:xfrm>
          <a:custGeom>
            <a:rect b="b" l="l" r="r" t="t"/>
            <a:pathLst>
              <a:path extrusionOk="0" h="138" w="515">
                <a:moveTo>
                  <a:pt x="0" y="1"/>
                </a:moveTo>
                <a:cubicBezTo>
                  <a:pt x="172" y="52"/>
                  <a:pt x="343" y="87"/>
                  <a:pt x="514" y="138"/>
                </a:cubicBezTo>
                <a:cubicBezTo>
                  <a:pt x="343" y="87"/>
                  <a:pt x="172" y="52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7" name="Google Shape;2417;p37"/>
          <p:cNvSpPr/>
          <p:nvPr/>
        </p:nvSpPr>
        <p:spPr>
          <a:xfrm>
            <a:off x="4783225" y="3033250"/>
            <a:ext cx="15875" cy="875"/>
          </a:xfrm>
          <a:custGeom>
            <a:rect b="b" l="l" r="r" t="t"/>
            <a:pathLst>
              <a:path extrusionOk="0" h="35" w="635">
                <a:moveTo>
                  <a:pt x="1" y="35"/>
                </a:moveTo>
                <a:lnTo>
                  <a:pt x="6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8" name="Google Shape;2418;p37"/>
          <p:cNvSpPr/>
          <p:nvPr/>
        </p:nvSpPr>
        <p:spPr>
          <a:xfrm>
            <a:off x="4746825" y="3033675"/>
            <a:ext cx="34300" cy="450"/>
          </a:xfrm>
          <a:custGeom>
            <a:rect b="b" l="l" r="r" t="t"/>
            <a:pathLst>
              <a:path extrusionOk="0" h="18" w="1372">
                <a:moveTo>
                  <a:pt x="1" y="1"/>
                </a:moveTo>
                <a:cubicBezTo>
                  <a:pt x="446" y="18"/>
                  <a:pt x="892" y="18"/>
                  <a:pt x="1371" y="1"/>
                </a:cubicBezTo>
                <a:cubicBezTo>
                  <a:pt x="892" y="18"/>
                  <a:pt x="446" y="18"/>
                  <a:pt x="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19" name="Google Shape;2419;p37"/>
          <p:cNvCxnSpPr/>
          <p:nvPr/>
        </p:nvCxnSpPr>
        <p:spPr>
          <a:xfrm>
            <a:off x="4611425" y="2660425"/>
            <a:ext cx="1140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0" name="Google Shape;2420;p37"/>
          <p:cNvCxnSpPr/>
          <p:nvPr/>
        </p:nvCxnSpPr>
        <p:spPr>
          <a:xfrm>
            <a:off x="5751600" y="2660425"/>
            <a:ext cx="12600" cy="1380900"/>
          </a:xfrm>
          <a:prstGeom prst="straightConnector1">
            <a:avLst/>
          </a:prstGeom>
          <a:noFill/>
          <a:ln cap="flat" cmpd="sng" w="9525">
            <a:solidFill>
              <a:srgbClr val="965F3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1" name="Google Shape;2421;p37"/>
          <p:cNvCxnSpPr/>
          <p:nvPr/>
        </p:nvCxnSpPr>
        <p:spPr>
          <a:xfrm>
            <a:off x="4611425" y="4041325"/>
            <a:ext cx="1140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2" name="Google Shape;2422;p37"/>
          <p:cNvCxnSpPr/>
          <p:nvPr/>
        </p:nvCxnSpPr>
        <p:spPr>
          <a:xfrm flipH="1" rot="10800000">
            <a:off x="5764275" y="3281275"/>
            <a:ext cx="684000" cy="12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3" name="Google Shape;2423;p37"/>
          <p:cNvSpPr txBox="1"/>
          <p:nvPr/>
        </p:nvSpPr>
        <p:spPr>
          <a:xfrm>
            <a:off x="6537050" y="2958175"/>
            <a:ext cx="18624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Lavarse</a:t>
            </a:r>
            <a:endParaRPr sz="37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27" name="Shape 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8" name="Google Shape;2428;p3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 Light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429" name="Google Shape;2429;p38"/>
          <p:cNvSpPr txBox="1"/>
          <p:nvPr>
            <p:ph type="title"/>
          </p:nvPr>
        </p:nvSpPr>
        <p:spPr>
          <a:xfrm>
            <a:off x="1031604" y="139525"/>
            <a:ext cx="70809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3600">
                <a:solidFill>
                  <a:srgbClr val="965F39"/>
                </a:solidFill>
              </a:rPr>
              <a:t>The affirmativ</a:t>
            </a:r>
            <a:r>
              <a:rPr lang="en">
                <a:solidFill>
                  <a:srgbClr val="965F39"/>
                </a:solidFill>
              </a:rPr>
              <a:t>e reflexive </a:t>
            </a:r>
            <a:r>
              <a:rPr lang="en" sz="3600">
                <a:solidFill>
                  <a:srgbClr val="965F39"/>
                </a:solidFill>
              </a:rPr>
              <a:t>command</a:t>
            </a:r>
            <a:endParaRPr>
              <a:solidFill>
                <a:srgbClr val="965F39"/>
              </a:solidFill>
            </a:endParaRPr>
          </a:p>
        </p:txBody>
      </p:sp>
      <p:sp>
        <p:nvSpPr>
          <p:cNvPr id="2430" name="Google Shape;2430;p38"/>
          <p:cNvSpPr txBox="1"/>
          <p:nvPr/>
        </p:nvSpPr>
        <p:spPr>
          <a:xfrm>
            <a:off x="299150" y="782725"/>
            <a:ext cx="8545800" cy="43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1270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For the informal command, what is the subject?</a:t>
            </a:r>
            <a:endParaRPr sz="3900">
              <a:solidFill>
                <a:schemeClr val="accent3"/>
              </a:solidFill>
              <a:latin typeface="Bubblegum Sans"/>
              <a:ea typeface="Bubblegum Sans"/>
              <a:cs typeface="Bubblegum Sans"/>
              <a:sym typeface="Bubblegum Sans"/>
            </a:endParaRPr>
          </a:p>
          <a:p>
            <a:pPr indent="0" lvl="0" marL="1270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T</a:t>
            </a:r>
            <a:r>
              <a:rPr lang="en" sz="4000">
                <a:solidFill>
                  <a:schemeClr val="accent3"/>
                </a:solidFill>
                <a:highlight>
                  <a:srgbClr val="FFFFFF"/>
                </a:highlight>
                <a:latin typeface="Bubblegum Sans"/>
                <a:ea typeface="Bubblegum Sans"/>
                <a:cs typeface="Bubblegum Sans"/>
                <a:sym typeface="Bubblegum Sans"/>
              </a:rPr>
              <a:t>ú</a:t>
            </a:r>
            <a:endParaRPr sz="4000" u="sng">
              <a:solidFill>
                <a:schemeClr val="accent3"/>
              </a:solidFill>
              <a:latin typeface="Bubblegum Sans"/>
              <a:ea typeface="Bubblegum Sans"/>
              <a:cs typeface="Bubblegum Sans"/>
              <a:sym typeface="Bubblegum Sans"/>
            </a:endParaRPr>
          </a:p>
          <a:p>
            <a:pPr indent="0" lvl="0" marL="1270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What reflexive pronoun corresponds with that  subject? </a:t>
            </a:r>
            <a:endParaRPr sz="3900">
              <a:solidFill>
                <a:schemeClr val="accent3"/>
              </a:solidFill>
              <a:latin typeface="Bubblegum Sans"/>
              <a:ea typeface="Bubblegum Sans"/>
              <a:cs typeface="Bubblegum Sans"/>
              <a:sym typeface="Bubblegum Sans"/>
            </a:endParaRPr>
          </a:p>
          <a:p>
            <a:pPr indent="0" lvl="0" marL="1270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Te</a:t>
            </a:r>
            <a:endParaRPr sz="49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34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p3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 Light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436" name="Google Shape;2436;p39"/>
          <p:cNvSpPr txBox="1"/>
          <p:nvPr>
            <p:ph type="title"/>
          </p:nvPr>
        </p:nvSpPr>
        <p:spPr>
          <a:xfrm>
            <a:off x="1031604" y="139525"/>
            <a:ext cx="70809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>
                <a:solidFill>
                  <a:srgbClr val="965F39"/>
                </a:solidFill>
              </a:rPr>
              <a:t>Affirmative reflexive commands</a:t>
            </a:r>
            <a:endParaRPr>
              <a:solidFill>
                <a:srgbClr val="965F39"/>
              </a:solidFill>
            </a:endParaRPr>
          </a:p>
        </p:txBody>
      </p:sp>
      <p:sp>
        <p:nvSpPr>
          <p:cNvPr id="2437" name="Google Shape;2437;p39"/>
          <p:cNvSpPr txBox="1"/>
          <p:nvPr/>
        </p:nvSpPr>
        <p:spPr>
          <a:xfrm>
            <a:off x="299150" y="835800"/>
            <a:ext cx="8545800" cy="3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Buenas noticias!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The reflexive verbs follow the same steps as non-reflexive verbs BUT they are accompanied by their pronoun always.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For affirmative commands, the reflexive pronouns are </a:t>
            </a:r>
            <a:r>
              <a:rPr b="1" lang="en" sz="2000">
                <a:latin typeface="Calibri"/>
                <a:ea typeface="Calibri"/>
                <a:cs typeface="Calibri"/>
                <a:sym typeface="Calibri"/>
              </a:rPr>
              <a:t>always attached to the end of the verb. </a:t>
            </a:r>
            <a:endParaRPr b="1"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latin typeface="Calibri"/>
                <a:ea typeface="Calibri"/>
                <a:cs typeface="Calibri"/>
                <a:sym typeface="Calibri"/>
              </a:rPr>
              <a:t>Dormirse - 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Du</a:t>
            </a:r>
            <a:r>
              <a:rPr b="1" lang="en" sz="2000">
                <a:latin typeface="Calibri"/>
                <a:ea typeface="Calibri"/>
                <a:cs typeface="Calibri"/>
                <a:sym typeface="Calibri"/>
              </a:rPr>
              <a:t>é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rmete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000">
                <a:latin typeface="Calibri"/>
                <a:ea typeface="Calibri"/>
                <a:cs typeface="Calibri"/>
                <a:sym typeface="Calibri"/>
              </a:rPr>
              <a:t>Peinarse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-</a:t>
            </a:r>
            <a:r>
              <a:rPr lang="en" sz="1900">
                <a:latin typeface="Livvic"/>
                <a:ea typeface="Livvic"/>
                <a:cs typeface="Livvic"/>
                <a:sym typeface="Livvic"/>
              </a:rPr>
              <a:t> Pe</a:t>
            </a:r>
            <a:r>
              <a:rPr b="1" lang="en" sz="1900">
                <a:solidFill>
                  <a:srgbClr val="474747"/>
                </a:solidFill>
                <a:highlight>
                  <a:srgbClr val="FFFFFF"/>
                </a:highlight>
                <a:latin typeface="Livvic"/>
                <a:ea typeface="Livvic"/>
                <a:cs typeface="Livvic"/>
                <a:sym typeface="Livvic"/>
              </a:rPr>
              <a:t>í</a:t>
            </a:r>
            <a:r>
              <a:rPr lang="en" sz="1900">
                <a:latin typeface="Livvic"/>
                <a:ea typeface="Livvic"/>
                <a:cs typeface="Livvic"/>
                <a:sym typeface="Livvic"/>
              </a:rPr>
              <a:t>nate</a:t>
            </a:r>
            <a:endParaRPr b="1" sz="1900"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438" name="Google Shape;2438;p39"/>
          <p:cNvSpPr/>
          <p:nvPr/>
        </p:nvSpPr>
        <p:spPr>
          <a:xfrm>
            <a:off x="4320025" y="3179850"/>
            <a:ext cx="2736600" cy="1488900"/>
          </a:xfrm>
          <a:prstGeom prst="cloudCallout">
            <a:avLst>
              <a:gd fmla="val -71248" name="adj1"/>
              <a:gd fmla="val 6231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ivvic"/>
                <a:ea typeface="Livvic"/>
                <a:cs typeface="Livvic"/>
                <a:sym typeface="Livvic"/>
              </a:rPr>
              <a:t>What feature is present in each command? Where is it placed?</a:t>
            </a:r>
            <a:endParaRPr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42" name="Shape 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" name="Google Shape;2443;p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 Light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444" name="Google Shape;2444;p40"/>
          <p:cNvSpPr txBox="1"/>
          <p:nvPr>
            <p:ph type="title"/>
          </p:nvPr>
        </p:nvSpPr>
        <p:spPr>
          <a:xfrm>
            <a:off x="1031604" y="139525"/>
            <a:ext cx="70809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3600">
                <a:solidFill>
                  <a:srgbClr val="965F39"/>
                </a:solidFill>
              </a:rPr>
              <a:t>The </a:t>
            </a:r>
            <a:r>
              <a:rPr lang="en">
                <a:solidFill>
                  <a:srgbClr val="FF0000"/>
                </a:solidFill>
              </a:rPr>
              <a:t>negative </a:t>
            </a:r>
            <a:r>
              <a:rPr lang="en">
                <a:solidFill>
                  <a:srgbClr val="965F39"/>
                </a:solidFill>
              </a:rPr>
              <a:t>reflexive </a:t>
            </a:r>
            <a:r>
              <a:rPr lang="en" sz="3600">
                <a:solidFill>
                  <a:srgbClr val="965F39"/>
                </a:solidFill>
              </a:rPr>
              <a:t>command</a:t>
            </a:r>
            <a:endParaRPr>
              <a:solidFill>
                <a:srgbClr val="965F39"/>
              </a:solidFill>
            </a:endParaRPr>
          </a:p>
        </p:txBody>
      </p:sp>
      <p:sp>
        <p:nvSpPr>
          <p:cNvPr id="2445" name="Google Shape;2445;p40"/>
          <p:cNvSpPr txBox="1"/>
          <p:nvPr/>
        </p:nvSpPr>
        <p:spPr>
          <a:xfrm>
            <a:off x="299150" y="949850"/>
            <a:ext cx="8545800" cy="36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1270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The negative reflexive command the </a:t>
            </a:r>
            <a:endParaRPr sz="4900">
              <a:solidFill>
                <a:schemeClr val="accent3"/>
              </a:solidFill>
              <a:latin typeface="Bubblegum Sans"/>
              <a:ea typeface="Bubblegum Sans"/>
              <a:cs typeface="Bubblegum Sans"/>
              <a:sym typeface="Bubblegum Sans"/>
            </a:endParaRPr>
          </a:p>
          <a:p>
            <a:pPr indent="0" lvl="0" marL="1270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4900">
                <a:solidFill>
                  <a:srgbClr val="FF0000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No</a:t>
            </a: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 + </a:t>
            </a:r>
            <a:r>
              <a:rPr lang="en" sz="4900">
                <a:solidFill>
                  <a:srgbClr val="9900FF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te</a:t>
            </a: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 + negative t</a:t>
            </a:r>
            <a:r>
              <a:rPr lang="en" sz="4900">
                <a:solidFill>
                  <a:schemeClr val="accent3"/>
                </a:solidFill>
                <a:highlight>
                  <a:schemeClr val="lt1"/>
                </a:highlight>
                <a:latin typeface="Bubblegum Sans"/>
                <a:ea typeface="Bubblegum Sans"/>
                <a:cs typeface="Bubblegum Sans"/>
                <a:sym typeface="Bubblegum Sans"/>
              </a:rPr>
              <a:t>ú</a:t>
            </a: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 command</a:t>
            </a:r>
            <a:endParaRPr sz="4900">
              <a:solidFill>
                <a:schemeClr val="accent3"/>
              </a:solidFill>
              <a:latin typeface="Bubblegum Sans"/>
              <a:ea typeface="Bubblegum Sans"/>
              <a:cs typeface="Bubblegum Sans"/>
              <a:sym typeface="Bubblegum Sans"/>
            </a:endParaRPr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Dormirse - </a:t>
            </a:r>
            <a:r>
              <a:rPr lang="en" sz="4900">
                <a:solidFill>
                  <a:srgbClr val="FF0000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no</a:t>
            </a: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 </a:t>
            </a:r>
            <a:r>
              <a:rPr lang="en" sz="4900">
                <a:solidFill>
                  <a:srgbClr val="9900FF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te</a:t>
            </a: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 duermas</a:t>
            </a:r>
            <a:endParaRPr sz="4900">
              <a:solidFill>
                <a:schemeClr val="accent3"/>
              </a:solidFill>
              <a:latin typeface="Bubblegum Sans"/>
              <a:ea typeface="Bubblegum Sans"/>
              <a:cs typeface="Bubblegum Sans"/>
              <a:sym typeface="Bubblegum Sans"/>
            </a:endParaRPr>
          </a:p>
          <a:p>
            <a:pPr indent="0" lvl="0" marL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Peinarse - </a:t>
            </a:r>
            <a:r>
              <a:rPr lang="en" sz="4900">
                <a:solidFill>
                  <a:srgbClr val="FF0000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n</a:t>
            </a:r>
            <a:r>
              <a:rPr lang="en" sz="4900">
                <a:solidFill>
                  <a:srgbClr val="FF0000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o</a:t>
            </a: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 </a:t>
            </a:r>
            <a:r>
              <a:rPr lang="en" sz="4900">
                <a:solidFill>
                  <a:srgbClr val="9900FF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te</a:t>
            </a:r>
            <a:r>
              <a:rPr lang="en" sz="4900">
                <a:solidFill>
                  <a:schemeClr val="accent3"/>
                </a:solidFill>
                <a:latin typeface="Bubblegum Sans"/>
                <a:ea typeface="Bubblegum Sans"/>
                <a:cs typeface="Bubblegum Sans"/>
                <a:sym typeface="Bubblegum Sans"/>
              </a:rPr>
              <a:t> peines</a:t>
            </a:r>
            <a:endParaRPr sz="4900">
              <a:solidFill>
                <a:schemeClr val="accent3"/>
              </a:solidFill>
              <a:latin typeface="Bubblegum Sans"/>
              <a:ea typeface="Bubblegum Sans"/>
              <a:cs typeface="Bubblegum Sans"/>
              <a:sym typeface="Bubblegu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9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0" name="Google Shape;2450;p41"/>
          <p:cNvSpPr txBox="1"/>
          <p:nvPr>
            <p:ph idx="4294967295" type="title"/>
          </p:nvPr>
        </p:nvSpPr>
        <p:spPr>
          <a:xfrm>
            <a:off x="1107600" y="408309"/>
            <a:ext cx="6928800" cy="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Translate the following: </a:t>
            </a:r>
            <a:endParaRPr/>
          </a:p>
        </p:txBody>
      </p:sp>
      <p:sp>
        <p:nvSpPr>
          <p:cNvPr id="2451" name="Google Shape;2451;p41"/>
          <p:cNvSpPr txBox="1"/>
          <p:nvPr>
            <p:ph idx="4294967295" type="body"/>
          </p:nvPr>
        </p:nvSpPr>
        <p:spPr>
          <a:xfrm>
            <a:off x="549600" y="1051500"/>
            <a:ext cx="8044800" cy="3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" sz="2100">
                <a:solidFill>
                  <a:srgbClr val="000000"/>
                </a:solidFill>
              </a:rPr>
              <a:t>Wash your hands before cooking.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" sz="2100">
                <a:solidFill>
                  <a:srgbClr val="000000"/>
                </a:solidFill>
              </a:rPr>
              <a:t>Put your apron on.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" sz="2100">
                <a:solidFill>
                  <a:srgbClr val="000000"/>
                </a:solidFill>
              </a:rPr>
              <a:t>Sit down and enjoy your meal.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" sz="2100">
                <a:solidFill>
                  <a:srgbClr val="000000"/>
                </a:solidFill>
              </a:rPr>
              <a:t>Wake up now!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" sz="2100">
                <a:solidFill>
                  <a:srgbClr val="000000"/>
                </a:solidFill>
              </a:rPr>
              <a:t>Stand up! Don’t sit!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ivvic"/>
              <a:buAutoNum type="arabicPeriod" startAt="6"/>
            </a:pPr>
            <a:r>
              <a:rPr lang="en" sz="2100">
                <a:solidFill>
                  <a:srgbClr val="000000"/>
                </a:solidFill>
              </a:rPr>
              <a:t>Don’t sit at the counter, sit at the table.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AutoNum type="arabicPeriod" startAt="6"/>
            </a:pPr>
            <a:r>
              <a:rPr lang="en" sz="2100">
                <a:solidFill>
                  <a:srgbClr val="000000"/>
                </a:solidFill>
              </a:rPr>
              <a:t>Don’t feel sad, be happy!</a:t>
            </a:r>
            <a:endParaRPr sz="2100">
              <a:solidFill>
                <a:srgbClr val="000000"/>
              </a:solidFill>
            </a:endParaRPr>
          </a:p>
        </p:txBody>
      </p:sp>
      <p:sp>
        <p:nvSpPr>
          <p:cNvPr id="2452" name="Google Shape;2452;p41"/>
          <p:cNvSpPr/>
          <p:nvPr/>
        </p:nvSpPr>
        <p:spPr>
          <a:xfrm>
            <a:off x="5510900" y="1355550"/>
            <a:ext cx="2356500" cy="11781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 u="sng">
                <a:latin typeface="Livvic"/>
                <a:ea typeface="Livvic"/>
                <a:cs typeface="Livvic"/>
                <a:sym typeface="Livvic"/>
              </a:rPr>
              <a:t>NOTE</a:t>
            </a:r>
            <a:r>
              <a:rPr lang="en" sz="2300">
                <a:latin typeface="Livvic"/>
                <a:ea typeface="Livvic"/>
                <a:cs typeface="Livvic"/>
                <a:sym typeface="Livvic"/>
              </a:rPr>
              <a:t>: These are all </a:t>
            </a:r>
            <a:r>
              <a:rPr b="1" i="1" lang="en" sz="2300">
                <a:latin typeface="Livvic"/>
                <a:ea typeface="Livvic"/>
                <a:cs typeface="Livvic"/>
                <a:sym typeface="Livvic"/>
              </a:rPr>
              <a:t>reflexive </a:t>
            </a:r>
            <a:r>
              <a:rPr lang="en" sz="2300">
                <a:latin typeface="Livvic"/>
                <a:ea typeface="Livvic"/>
                <a:cs typeface="Livvic"/>
                <a:sym typeface="Livvic"/>
              </a:rPr>
              <a:t>verbs</a:t>
            </a:r>
            <a:endParaRPr sz="2300"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6" name="Shape 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" name="Google Shape;2457;p42"/>
          <p:cNvSpPr txBox="1"/>
          <p:nvPr>
            <p:ph idx="4294967295" type="title"/>
          </p:nvPr>
        </p:nvSpPr>
        <p:spPr>
          <a:xfrm>
            <a:off x="1107600" y="408309"/>
            <a:ext cx="6928800" cy="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Translate the following: </a:t>
            </a:r>
            <a:endParaRPr/>
          </a:p>
        </p:txBody>
      </p:sp>
      <p:sp>
        <p:nvSpPr>
          <p:cNvPr id="2458" name="Google Shape;2458;p42"/>
          <p:cNvSpPr txBox="1"/>
          <p:nvPr>
            <p:ph idx="4294967295" type="body"/>
          </p:nvPr>
        </p:nvSpPr>
        <p:spPr>
          <a:xfrm>
            <a:off x="549600" y="1051500"/>
            <a:ext cx="8044800" cy="3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AutoNum type="arabicPeriod" startAt="6"/>
            </a:pPr>
            <a:r>
              <a:rPr lang="en" sz="2300">
                <a:solidFill>
                  <a:srgbClr val="000000"/>
                </a:solidFill>
              </a:rPr>
              <a:t>Esta lección es de suma importancia; ______________. (rec</a:t>
            </a:r>
            <a:r>
              <a:rPr b="1" lang="en" sz="2300">
                <a:solidFill>
                  <a:srgbClr val="000000"/>
                </a:solidFill>
              </a:rPr>
              <a:t>o</a:t>
            </a:r>
            <a:r>
              <a:rPr lang="en" sz="2300">
                <a:solidFill>
                  <a:srgbClr val="000000"/>
                </a:solidFill>
              </a:rPr>
              <a:t>rdarse)</a:t>
            </a:r>
            <a:endParaRPr sz="2300">
              <a:solidFill>
                <a:srgbClr val="000000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AutoNum type="arabicPeriod" startAt="6"/>
            </a:pPr>
            <a:r>
              <a:rPr lang="en" sz="2300">
                <a:solidFill>
                  <a:srgbClr val="000000"/>
                </a:solidFill>
              </a:rPr>
              <a:t>______________ tu cabello antes de ir a la escuela. (Cepillarse)</a:t>
            </a:r>
            <a:endParaRPr sz="2300">
              <a:solidFill>
                <a:srgbClr val="000000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AutoNum type="arabicPeriod" startAt="6"/>
            </a:pPr>
            <a:r>
              <a:rPr lang="en" sz="2300">
                <a:solidFill>
                  <a:srgbClr val="000000"/>
                </a:solidFill>
              </a:rPr>
              <a:t>No _____________ a tu cama muy temprano (ac</a:t>
            </a:r>
            <a:r>
              <a:rPr b="1" lang="en" sz="2300">
                <a:solidFill>
                  <a:srgbClr val="000000"/>
                </a:solidFill>
              </a:rPr>
              <a:t>o</a:t>
            </a:r>
            <a:r>
              <a:rPr lang="en" sz="2300">
                <a:solidFill>
                  <a:srgbClr val="000000"/>
                </a:solidFill>
              </a:rPr>
              <a:t>starse)</a:t>
            </a:r>
            <a:endParaRPr sz="2300">
              <a:solidFill>
                <a:srgbClr val="000000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AutoNum type="arabicPeriod" startAt="6"/>
            </a:pPr>
            <a:r>
              <a:rPr lang="en" sz="2300">
                <a:solidFill>
                  <a:srgbClr val="000000"/>
                </a:solidFill>
              </a:rPr>
              <a:t>No estes triste; __________. ( animarse)</a:t>
            </a:r>
            <a:endParaRPr sz="2300">
              <a:solidFill>
                <a:srgbClr val="000000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AutoNum type="arabicPeriod" startAt="6"/>
            </a:pPr>
            <a:r>
              <a:rPr lang="en" sz="2300">
                <a:solidFill>
                  <a:srgbClr val="000000"/>
                </a:solidFill>
              </a:rPr>
              <a:t>_________________ para el trabajo (V</a:t>
            </a:r>
            <a:r>
              <a:rPr b="1" lang="en" sz="2300">
                <a:solidFill>
                  <a:srgbClr val="000000"/>
                </a:solidFill>
              </a:rPr>
              <a:t>e</a:t>
            </a:r>
            <a:r>
              <a:rPr lang="en" sz="2300">
                <a:solidFill>
                  <a:srgbClr val="000000"/>
                </a:solidFill>
              </a:rPr>
              <a:t>stirse)</a:t>
            </a:r>
            <a:endParaRPr sz="2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oking Center for Kids by Slidesgo">
  <a:themeElements>
    <a:clrScheme name="Simple Light">
      <a:dk1>
        <a:srgbClr val="3B2938"/>
      </a:dk1>
      <a:lt1>
        <a:srgbClr val="FFFFFF"/>
      </a:lt1>
      <a:dk2>
        <a:srgbClr val="FFF4D6"/>
      </a:dk2>
      <a:lt2>
        <a:srgbClr val="DB893C"/>
      </a:lt2>
      <a:accent1>
        <a:srgbClr val="ED9543"/>
      </a:accent1>
      <a:accent2>
        <a:srgbClr val="A0B170"/>
      </a:accent2>
      <a:accent3>
        <a:srgbClr val="657F5A"/>
      </a:accent3>
      <a:accent4>
        <a:srgbClr val="C24C34"/>
      </a:accent4>
      <a:accent5>
        <a:srgbClr val="AF412A"/>
      </a:accent5>
      <a:accent6>
        <a:srgbClr val="9E949C"/>
      </a:accent6>
      <a:hlink>
        <a:srgbClr val="3B29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